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4D4AD5-91D5-4E48-85A6-774F19D9F630}" type="datetimeFigureOut">
              <a:rPr lang="ko-KR" altLang="en-US" smtClean="0"/>
              <a:t>2019-04-25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27FC18-D2DD-49A5-B558-B027129D918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349246"/>
            <a:ext cx="7992888" cy="559474"/>
          </a:xfrm>
        </p:spPr>
        <p:txBody>
          <a:bodyPr>
            <a:normAutofit fontScale="90000"/>
          </a:bodyPr>
          <a:lstStyle/>
          <a:p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제</a:t>
            </a:r>
            <a:r>
              <a:rPr lang="en-US" altLang="ko-KR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16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회 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중국어 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작문대회</a:t>
            </a:r>
            <a:r>
              <a:rPr lang="en-US" altLang="ko-KR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(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중등</a:t>
            </a:r>
            <a:r>
              <a:rPr lang="en-US" altLang="ko-KR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)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 </a:t>
            </a:r>
            <a:r>
              <a:rPr lang="ko-KR" altLang="en-US" sz="3600" b="1" dirty="0" smtClean="0">
                <a:effectLst/>
                <a:latin typeface="휴먼엑스포" panose="02030504000101010101" pitchFamily="18" charset="-127"/>
                <a:ea typeface="휴먼엑스포" panose="02030504000101010101" pitchFamily="18" charset="-127"/>
              </a:rPr>
              <a:t>안내 </a:t>
            </a:r>
            <a:endParaRPr lang="ko-KR" altLang="en-US" sz="3600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61004" y="908720"/>
            <a:ext cx="7643866" cy="5616624"/>
          </a:xfrm>
        </p:spPr>
        <p:txBody>
          <a:bodyPr>
            <a:noAutofit/>
          </a:bodyPr>
          <a:lstStyle/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1.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장소 </a:t>
            </a:r>
            <a:endParaRPr lang="en-US" altLang="ko-KR" sz="2000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2019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5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월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24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금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각 학년 해당 중국어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각 교실</a:t>
            </a:r>
            <a:endParaRPr lang="en-US" altLang="ko-KR" sz="2000" b="1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en-US" altLang="ko-KR" sz="2000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2.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내용 및 대상</a:t>
            </a:r>
          </a:p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1) </a:t>
            </a:r>
            <a:r>
              <a:rPr lang="ko-KR" altLang="en-US" sz="2000" b="1" dirty="0" smtClean="0">
                <a:latin typeface="SimSun" panose="02010600030101010101" pitchFamily="2" charset="-122"/>
                <a:ea typeface="함초롬돋움" panose="020B0504000101010101" pitchFamily="50" charset="-127"/>
                <a:cs typeface="함초롬돋움" panose="020B0504000101010101" pitchFamily="50" charset="-127"/>
              </a:rPr>
              <a:t>记叙文体裁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주제에 따라 글쓰기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: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고등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A, B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고등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E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</a:t>
            </a:r>
          </a:p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2) </a:t>
            </a:r>
            <a:r>
              <a:rPr lang="ko-KR" altLang="en-US" sz="2000" b="1" dirty="0" smtClean="0">
                <a:latin typeface="SimSun" panose="02010600030101010101" pitchFamily="2" charset="-122"/>
                <a:ea typeface="함초롬돋움" panose="020B0504000101010101" pitchFamily="50" charset="-127"/>
                <a:cs typeface="함초롬돋움" panose="020B0504000101010101" pitchFamily="50" charset="-127"/>
              </a:rPr>
              <a:t>文章续写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문장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이어 쓰기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: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중등 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C, D, E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고등 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C, D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</a:t>
            </a:r>
          </a:p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3)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议论文体裁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논설문 쓰기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: 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12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학년 희망자</a:t>
            </a:r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3.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참고 사항</a:t>
            </a:r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주제는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대회 당일 공지 </a:t>
            </a: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대회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전 핸드폰 모두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수거 </a:t>
            </a:r>
            <a:endParaRPr lang="ko-KR" altLang="en-US" sz="2000" b="1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3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2000" b="1" dirty="0" err="1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종이사전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전자사전 개인 준비 및 </a:t>
            </a:r>
            <a:r>
              <a:rPr lang="ko-KR" altLang="en-US" sz="2000" b="1" dirty="0" err="1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활용가능</a:t>
            </a:r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사전기능만 탑재한 것</a:t>
            </a:r>
            <a:r>
              <a:rPr lang="en-US" altLang="ko-KR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endParaRPr lang="ko-KR" altLang="en-US" sz="2000" b="1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4) </a:t>
            </a:r>
            <a:r>
              <a:rPr lang="ko-KR" altLang="en-US" sz="2000" b="1" dirty="0" err="1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테블릿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사용 금지 </a:t>
            </a:r>
          </a:p>
          <a:p>
            <a:pPr algn="l" fontAlgn="base" latinLnBrk="0"/>
            <a:r>
              <a:rPr lang="en-US" altLang="ko-KR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5) </a:t>
            </a:r>
            <a:r>
              <a:rPr lang="ko-KR" altLang="en-US" sz="2000" b="1" dirty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샤프와 지우개 사용하여 </a:t>
            </a:r>
            <a:r>
              <a:rPr lang="ko-KR" altLang="en-US" sz="2000" b="1" dirty="0" smtClean="0"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작성</a:t>
            </a:r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fontAlgn="base" latinLnBrk="0"/>
            <a:r>
              <a:rPr lang="en-US" altLang="ko-KR" b="1" dirty="0" smtClean="0">
                <a:latin typeface="휴먼엑스포" panose="02030504000101010101" pitchFamily="18" charset="-127"/>
                <a:ea typeface="휴먼엑스포" panose="02030504000101010101" pitchFamily="18" charset="-127"/>
                <a:cs typeface="함초롬돋움" panose="020B0504000101010101" pitchFamily="50" charset="-127"/>
              </a:rPr>
              <a:t>- </a:t>
            </a:r>
            <a:r>
              <a:rPr lang="ko-KR" altLang="en-US" b="1" dirty="0" smtClean="0">
                <a:latin typeface="휴먼엑스포" panose="02030504000101010101" pitchFamily="18" charset="-127"/>
                <a:ea typeface="휴먼엑스포" panose="02030504000101010101" pitchFamily="18" charset="-127"/>
                <a:cs typeface="함초롬돋움" panose="020B0504000101010101" pitchFamily="50" charset="-127"/>
              </a:rPr>
              <a:t>중등중국어교육부 </a:t>
            </a:r>
            <a:r>
              <a:rPr lang="en-US" altLang="ko-KR" b="1" dirty="0" smtClean="0">
                <a:latin typeface="휴먼엑스포" panose="02030504000101010101" pitchFamily="18" charset="-127"/>
                <a:ea typeface="휴먼엑스포" panose="02030504000101010101" pitchFamily="18" charset="-127"/>
                <a:cs typeface="함초롬돋움" panose="020B0504000101010101" pitchFamily="50" charset="-127"/>
              </a:rPr>
              <a:t>-</a:t>
            </a:r>
            <a:endParaRPr lang="ko-KR" altLang="en-US" b="1" dirty="0">
              <a:latin typeface="휴먼엑스포" panose="02030504000101010101" pitchFamily="18" charset="-127"/>
              <a:ea typeface="휴먼엑스포" panose="02030504000101010101" pitchFamily="18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en-US" altLang="ko-KR" sz="2000" b="1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en-US" altLang="ko-KR" sz="2000" dirty="0" smtClean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ko-KR" altLang="en-US" sz="2000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l" fontAlgn="base" latinLnBrk="0"/>
            <a:endParaRPr lang="ko-KR" altLang="en-US" sz="2000" dirty="0"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56</TotalTime>
  <Words>135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HY견명조</vt:lpstr>
      <vt:lpstr>SimSun</vt:lpstr>
      <vt:lpstr>함초롬돋움</vt:lpstr>
      <vt:lpstr>휴먼엑스포</vt:lpstr>
      <vt:lpstr>Arial</vt:lpstr>
      <vt:lpstr>Georgia</vt:lpstr>
      <vt:lpstr>Wingdings</vt:lpstr>
      <vt:lpstr>고구려 벽화</vt:lpstr>
      <vt:lpstr>제16회 중국어 작문대회(중등) 안내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진로발표</dc:title>
  <dc:creator>User</dc:creator>
  <cp:lastModifiedBy>Registered User</cp:lastModifiedBy>
  <cp:revision>10</cp:revision>
  <dcterms:created xsi:type="dcterms:W3CDTF">2017-09-07T13:42:40Z</dcterms:created>
  <dcterms:modified xsi:type="dcterms:W3CDTF">2019-04-25T02:29:43Z</dcterms:modified>
</cp:coreProperties>
</file>