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5143500" type="screen16x9"/>
  <p:notesSz cx="6858000" cy="9144000"/>
  <p:embeddedFontLst>
    <p:embeddedFont>
      <p:font typeface="宋体" panose="02010600030101010101" pitchFamily="2" charset="-122"/>
      <p:regular r:id="rId4"/>
    </p:embeddedFont>
    <p:embeddedFont>
      <p:font typeface="맑은 고딕" panose="020B0503020000020004" pitchFamily="50" charset="-127"/>
      <p:regular r:id="rId5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custShowLst>
    <p:custShow name="自定义放映 1" id="0">
      <p:sldLst/>
    </p:custShow>
  </p:custShow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99FF"/>
    <a:srgbClr val="00A84C"/>
    <a:srgbClr val="0066FF"/>
    <a:srgbClr val="632B8D"/>
    <a:srgbClr val="66FF33"/>
    <a:srgbClr val="FF33CC"/>
    <a:srgbClr val="000099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32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B57E8-EEC9-480D-8E4C-EA2B008F14DD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5F49-F2E8-4366-B689-C059682FCF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91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25F49-F2E8-4366-B689-C059682FCF7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04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0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2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05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29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5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9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2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5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3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17D5-263C-4582-9FFB-D97A0BB3FC01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35496" y="195486"/>
            <a:ext cx="576064" cy="50405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1356" y="62753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59632" y="26749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83568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71600" y="55552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55576" y="555526"/>
            <a:ext cx="288032" cy="288032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619672" y="51470"/>
            <a:ext cx="1368152" cy="1008112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11560" y="555526"/>
            <a:ext cx="1080120" cy="1008112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55576" y="69954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51520" y="69954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51520" y="26749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79512" y="12347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1520" y="62753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229388" y="41151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15616" y="123478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475656" y="26749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5656" y="69954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907704" y="19548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123728" y="12347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115616" y="627534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71600" y="12347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979712" y="69954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67544" y="5147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67544" y="77155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187624" y="1563638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51520" y="48351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869348" y="98757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11560" y="216024"/>
            <a:ext cx="1152128" cy="771550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11560" y="77155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187624" y="1491630"/>
            <a:ext cx="576064" cy="432048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619672" y="69954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483768" y="48351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187624" y="1275606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39552" y="113159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-324544" y="411510"/>
            <a:ext cx="936104" cy="864096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79512" y="105958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-36512" y="-164554"/>
            <a:ext cx="731416" cy="648072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79512" y="98757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157380" y="77155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475656" y="41151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403648" y="62753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907704" y="55552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2051720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547664" y="195486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331640" y="339502"/>
            <a:ext cx="360040" cy="288032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763688" y="84355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95536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683568" y="987574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43608" y="-92546"/>
            <a:ext cx="648072" cy="55552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11560" y="19548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899592" y="33950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47936" y="-28922"/>
            <a:ext cx="639688" cy="512440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475656" y="411510"/>
            <a:ext cx="576064" cy="50405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669548" y="119521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2987824" y="83517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411760" y="97919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2699792" y="112320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2483768" y="12672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979712" y="12672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979712" y="83517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907704" y="69115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2843808" y="691158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2627784" y="1195214"/>
            <a:ext cx="432048" cy="3684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2699792" y="69115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2195736" y="61915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2195736" y="133923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1835696" y="915566"/>
            <a:ext cx="216024" cy="22440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2597540" y="155525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2339752" y="133923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2045370" y="1197248"/>
            <a:ext cx="936104" cy="79208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2267744" y="169927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1475656" y="1275606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907704" y="162726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608336" y="90718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1907704" y="155525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2885572" y="133923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2123728" y="97919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835696" y="1419622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78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2339752" y="76316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2627784" y="90718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2276128" y="538758"/>
            <a:ext cx="639688" cy="512440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>
            <a:off x="179512" y="411510"/>
            <a:ext cx="720080" cy="50405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2195736" y="-236562"/>
            <a:ext cx="1080120" cy="106796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-36512" y="339502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35496" y="123478"/>
            <a:ext cx="116904" cy="72008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91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539552" y="5147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91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2987824" y="627534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3059832" y="627534"/>
            <a:ext cx="304800" cy="2964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2771800" y="123478"/>
            <a:ext cx="432048" cy="432048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64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87624" y="1707654"/>
            <a:ext cx="304800" cy="2964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869348" y="134761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251520" y="127560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179512" y="14196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27584" y="1347614"/>
            <a:ext cx="432048" cy="3684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-72008" y="127560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467544" y="170765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35496" y="120359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251520" y="163564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-36512" y="1275606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07504" y="177966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107504" y="170765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-108520" y="1563638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78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-108520" y="771550"/>
            <a:ext cx="1224136" cy="936104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331640" y="1491630"/>
            <a:ext cx="936104" cy="79208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1475656" y="699542"/>
            <a:ext cx="1080120" cy="86409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1043100" y="637440"/>
            <a:ext cx="1224136" cy="1080120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2627784" y="691158"/>
            <a:ext cx="792088" cy="656456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2267744" y="835174"/>
            <a:ext cx="576064" cy="58444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7701" y="33195"/>
            <a:ext cx="8034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第二届 中文演讲比赛</a:t>
            </a:r>
            <a:endParaRPr lang="ko-KR" altLang="en-US" sz="32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850109" y="462980"/>
            <a:ext cx="82826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1. </a:t>
            </a:r>
            <a:r>
              <a:rPr lang="zh-CN" altLang="en-US" b="1" dirty="0" smtClean="0"/>
              <a:t>参赛对</a:t>
            </a:r>
            <a:r>
              <a:rPr lang="zh-CN" altLang="en-US" b="1" dirty="0" smtClean="0"/>
              <a:t>象</a:t>
            </a:r>
            <a:r>
              <a:rPr lang="en-US" altLang="ko-KR" b="1" dirty="0" smtClean="0"/>
              <a:t>: 7-11</a:t>
            </a:r>
            <a:r>
              <a:rPr lang="zh-CN" altLang="en-US" b="1" dirty="0"/>
              <a:t>年</a:t>
            </a:r>
            <a:r>
              <a:rPr lang="zh-CN" altLang="en-US" b="1" dirty="0" smtClean="0"/>
              <a:t>级 愿意参加的学生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2. </a:t>
            </a:r>
            <a:r>
              <a:rPr lang="zh-CN" altLang="en-US" b="1" dirty="0" smtClean="0"/>
              <a:t>评奖组别</a:t>
            </a:r>
            <a:r>
              <a:rPr lang="en-US" altLang="ko-KR" b="1" dirty="0" smtClean="0"/>
              <a:t>: </a:t>
            </a:r>
            <a:r>
              <a:rPr lang="zh-CN" altLang="en-US" b="1" dirty="0" smtClean="0"/>
              <a:t>初中部</a:t>
            </a:r>
            <a:r>
              <a:rPr lang="ko-KR" altLang="en-US" b="1" dirty="0" smtClean="0"/>
              <a:t> </a:t>
            </a:r>
            <a:r>
              <a:rPr lang="zh-CN" altLang="en-US" b="1" dirty="0" smtClean="0"/>
              <a:t>中级</a:t>
            </a:r>
            <a:r>
              <a:rPr lang="en-US" altLang="ko-KR" b="1" dirty="0" smtClean="0"/>
              <a:t>(A,B,C</a:t>
            </a:r>
            <a:r>
              <a:rPr lang="zh-CN" altLang="en-US" b="1" dirty="0" smtClean="0"/>
              <a:t>班</a:t>
            </a:r>
            <a:r>
              <a:rPr lang="en-US" altLang="ko-KR" b="1" dirty="0" smtClean="0"/>
              <a:t>), </a:t>
            </a:r>
            <a:r>
              <a:rPr lang="zh-CN" altLang="en-US" b="1" dirty="0" smtClean="0"/>
              <a:t>高级</a:t>
            </a:r>
            <a:r>
              <a:rPr lang="en-US" altLang="ko-KR" b="1" dirty="0" smtClean="0"/>
              <a:t>(D,E</a:t>
            </a:r>
            <a:r>
              <a:rPr lang="zh-CN" altLang="en-US" b="1" dirty="0" smtClean="0"/>
              <a:t>班</a:t>
            </a:r>
            <a:r>
              <a:rPr lang="en-US" altLang="ko-KR" b="1" dirty="0" smtClean="0"/>
              <a:t>) / </a:t>
            </a:r>
            <a:r>
              <a:rPr lang="zh-CN" altLang="en-US" b="1" dirty="0" smtClean="0"/>
              <a:t>高中部 中</a:t>
            </a:r>
            <a:r>
              <a:rPr lang="zh-CN" altLang="en-US" b="1" dirty="0"/>
              <a:t>级</a:t>
            </a:r>
            <a:r>
              <a:rPr lang="en-US" altLang="ko-KR" b="1" dirty="0"/>
              <a:t>(A,B,C</a:t>
            </a:r>
            <a:r>
              <a:rPr lang="zh-CN" altLang="en-US" b="1" dirty="0"/>
              <a:t>班</a:t>
            </a:r>
            <a:r>
              <a:rPr lang="en-US" altLang="ko-KR" b="1" dirty="0"/>
              <a:t>), </a:t>
            </a:r>
            <a:r>
              <a:rPr lang="zh-CN" altLang="en-US" b="1" dirty="0"/>
              <a:t>高级</a:t>
            </a:r>
            <a:r>
              <a:rPr lang="en-US" altLang="ko-KR" b="1" dirty="0"/>
              <a:t>(D,E</a:t>
            </a:r>
            <a:r>
              <a:rPr lang="zh-CN" altLang="en-US" b="1" dirty="0"/>
              <a:t>班</a:t>
            </a:r>
            <a:r>
              <a:rPr lang="en-US" altLang="ko-KR" b="1" dirty="0"/>
              <a:t>)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3. </a:t>
            </a:r>
            <a:r>
              <a:rPr lang="zh-CN" altLang="en-US" b="1" dirty="0" smtClean="0"/>
              <a:t>主题</a:t>
            </a:r>
            <a:r>
              <a:rPr lang="en-US" altLang="ko-KR" b="1" dirty="0" smtClean="0"/>
              <a:t>: </a:t>
            </a:r>
            <a:r>
              <a:rPr lang="zh-CN" altLang="en-US" b="1" dirty="0" smtClean="0"/>
              <a:t>自由主题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(</a:t>
            </a:r>
            <a:r>
              <a:rPr lang="zh-CN" altLang="en-US" b="1" dirty="0" smtClean="0"/>
              <a:t>比如</a:t>
            </a:r>
            <a:r>
              <a:rPr lang="en-US" altLang="ko-KR" b="1" dirty="0" smtClean="0"/>
              <a:t>) </a:t>
            </a:r>
            <a:r>
              <a:rPr lang="zh-CN" altLang="en-US" b="1" dirty="0" smtClean="0"/>
              <a:t>马云与阿里巴巴、我的中国、韩中文化比较等等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4. </a:t>
            </a:r>
            <a:r>
              <a:rPr lang="zh-CN" altLang="en-US" b="1" dirty="0" smtClean="0"/>
              <a:t>演讲时长</a:t>
            </a:r>
            <a:r>
              <a:rPr lang="en-US" altLang="ko-KR" b="1" dirty="0" smtClean="0"/>
              <a:t>: </a:t>
            </a:r>
            <a:r>
              <a:rPr lang="en-US" altLang="ko-KR" b="1" dirty="0" smtClean="0"/>
              <a:t>3</a:t>
            </a:r>
            <a:r>
              <a:rPr lang="zh-CN" altLang="en-US" b="1" dirty="0" smtClean="0"/>
              <a:t>分钟</a:t>
            </a:r>
            <a:r>
              <a:rPr lang="zh-CN" altLang="en-US" b="1" dirty="0"/>
              <a:t>左右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5. </a:t>
            </a:r>
            <a:r>
              <a:rPr lang="zh-CN" altLang="en-US" b="1" u="sng" dirty="0" smtClean="0"/>
              <a:t>原稿及</a:t>
            </a:r>
            <a:r>
              <a:rPr lang="ko-KR" altLang="en-US" b="1" u="sng" dirty="0" smtClean="0"/>
              <a:t> </a:t>
            </a:r>
            <a:r>
              <a:rPr lang="en-US" altLang="ko-KR" b="1" u="sng" dirty="0" smtClean="0"/>
              <a:t>PPT </a:t>
            </a:r>
            <a:r>
              <a:rPr lang="zh-CN" altLang="en-US" b="1" dirty="0" smtClean="0"/>
              <a:t>报</a:t>
            </a:r>
            <a:r>
              <a:rPr lang="zh-CN" altLang="en-US" b="1" dirty="0" smtClean="0"/>
              <a:t>名时间</a:t>
            </a:r>
            <a:r>
              <a:rPr lang="en-US" altLang="ko-KR" b="1" dirty="0" smtClean="0"/>
              <a:t>:  </a:t>
            </a:r>
            <a:r>
              <a:rPr lang="en-US" altLang="ko-KR" b="1" dirty="0" smtClean="0"/>
              <a:t>2019. 08. 21(</a:t>
            </a:r>
            <a:r>
              <a:rPr lang="zh-CN" altLang="en-US" b="1" dirty="0" smtClean="0"/>
              <a:t>周三</a:t>
            </a:r>
            <a:r>
              <a:rPr lang="en-US" altLang="ko-KR" b="1" dirty="0" smtClean="0"/>
              <a:t>) </a:t>
            </a:r>
            <a:r>
              <a:rPr lang="en-US" altLang="ko-KR" b="1" dirty="0" smtClean="0"/>
              <a:t>– 2019. 09. 02(</a:t>
            </a:r>
            <a:r>
              <a:rPr lang="zh-CN" altLang="en-US" b="1" dirty="0" smtClean="0"/>
              <a:t>周一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6. </a:t>
            </a:r>
            <a:r>
              <a:rPr lang="zh-CN" altLang="en-US" b="1" dirty="0" smtClean="0"/>
              <a:t>报</a:t>
            </a:r>
            <a:r>
              <a:rPr lang="zh-CN" altLang="en-US" b="1" dirty="0" smtClean="0"/>
              <a:t>名</a:t>
            </a:r>
            <a:r>
              <a:rPr lang="zh-CN" altLang="en-US" b="1" dirty="0"/>
              <a:t>方式</a:t>
            </a:r>
            <a:r>
              <a:rPr lang="en-US" altLang="ko-KR" b="1" dirty="0" smtClean="0"/>
              <a:t>: </a:t>
            </a:r>
            <a:r>
              <a:rPr lang="en-US" altLang="ko-KR" b="1" dirty="0" smtClean="0"/>
              <a:t>E-mail </a:t>
            </a:r>
            <a:r>
              <a:rPr lang="zh-CN" altLang="en-US" b="1" dirty="0" smtClean="0"/>
              <a:t>或  </a:t>
            </a:r>
            <a:r>
              <a:rPr lang="en-US" altLang="zh-CN" b="1" dirty="0" smtClean="0"/>
              <a:t>USB </a:t>
            </a:r>
            <a:r>
              <a:rPr lang="zh-CN" altLang="en-US" b="1" dirty="0"/>
              <a:t>提</a:t>
            </a:r>
            <a:r>
              <a:rPr lang="zh-CN" altLang="en-US" b="1" dirty="0" smtClean="0"/>
              <a:t>交（请务必备注名字和学号）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</a:t>
            </a:r>
            <a:r>
              <a:rPr lang="ko-KR" altLang="en-US" b="1" dirty="0" smtClean="0"/>
              <a:t>가</a:t>
            </a:r>
            <a:r>
              <a:rPr lang="en-US" altLang="ko-KR" b="1" dirty="0" smtClean="0"/>
              <a:t>. E-mail : jisun0903@korea.kr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 </a:t>
            </a:r>
            <a:r>
              <a:rPr lang="en-US" altLang="ko-KR" b="1" dirty="0" smtClean="0"/>
              <a:t>    </a:t>
            </a:r>
            <a:r>
              <a:rPr lang="ko-KR" altLang="en-US" b="1" dirty="0" smtClean="0"/>
              <a:t>나</a:t>
            </a:r>
            <a:r>
              <a:rPr lang="en-US" altLang="ko-KR" b="1" dirty="0" smtClean="0"/>
              <a:t>. USB </a:t>
            </a:r>
            <a:r>
              <a:rPr lang="zh-CN" altLang="en-US" b="1" dirty="0" smtClean="0"/>
              <a:t>提交处</a:t>
            </a:r>
            <a:r>
              <a:rPr lang="en-US" altLang="ko-KR" b="1" dirty="0" smtClean="0"/>
              <a:t>: </a:t>
            </a:r>
            <a:r>
              <a:rPr lang="zh-CN" altLang="en-US" b="1" dirty="0" smtClean="0"/>
              <a:t>教学楼 </a:t>
            </a:r>
            <a:r>
              <a:rPr lang="en-US" altLang="ko-KR" b="1" dirty="0" smtClean="0"/>
              <a:t>1</a:t>
            </a:r>
            <a:r>
              <a:rPr lang="zh-CN" altLang="en-US" b="1" dirty="0" smtClean="0"/>
              <a:t>层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 </a:t>
            </a:r>
            <a:r>
              <a:rPr lang="zh-CN" altLang="en-US" b="1" dirty="0" smtClean="0"/>
              <a:t>中</a:t>
            </a:r>
            <a:r>
              <a:rPr lang="zh-CN" altLang="en-US" b="1" dirty="0" smtClean="0"/>
              <a:t>等</a:t>
            </a:r>
            <a:r>
              <a:rPr lang="zh-CN" altLang="en-US" b="1" dirty="0"/>
              <a:t>中</a:t>
            </a:r>
            <a:r>
              <a:rPr lang="zh-CN" altLang="en-US" b="1" dirty="0" smtClean="0"/>
              <a:t>文部办公室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 </a:t>
            </a:r>
            <a:r>
              <a:rPr lang="zh-CN" altLang="en-US" b="1" dirty="0" smtClean="0"/>
              <a:t>金</a:t>
            </a:r>
            <a:r>
              <a:rPr lang="zh-CN" altLang="en-US" b="1" dirty="0" smtClean="0"/>
              <a:t>志宣老师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7. </a:t>
            </a:r>
            <a:r>
              <a:rPr lang="zh-CN" altLang="en-US" b="1" dirty="0" smtClean="0"/>
              <a:t>预赛名单公布</a:t>
            </a:r>
            <a:r>
              <a:rPr lang="en-US" altLang="ko-KR" b="1" dirty="0" smtClean="0"/>
              <a:t>: 2019. 09. 06(</a:t>
            </a:r>
            <a:r>
              <a:rPr lang="zh-CN" altLang="en-US" b="1" dirty="0" smtClean="0"/>
              <a:t>周五</a:t>
            </a:r>
            <a:r>
              <a:rPr lang="en-US" altLang="ko-KR" b="1" dirty="0" smtClean="0"/>
              <a:t>), </a:t>
            </a:r>
            <a:r>
              <a:rPr lang="en-US" altLang="ko-KR" b="1" dirty="0" smtClean="0"/>
              <a:t> </a:t>
            </a:r>
            <a:r>
              <a:rPr lang="zh-CN" altLang="en-US" b="1" dirty="0" smtClean="0"/>
              <a:t>中</a:t>
            </a:r>
            <a:r>
              <a:rPr lang="zh-CN" altLang="en-US" b="1" dirty="0" smtClean="0"/>
              <a:t>等中文</a:t>
            </a:r>
            <a:r>
              <a:rPr lang="zh-CN" altLang="en-US" b="1" dirty="0" smtClean="0"/>
              <a:t>部  </a:t>
            </a:r>
            <a:r>
              <a:rPr lang="zh-CN" altLang="en-US" b="1" dirty="0" smtClean="0"/>
              <a:t>广告栏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8. </a:t>
            </a:r>
            <a:r>
              <a:rPr lang="zh-CN" altLang="en-US" b="1" dirty="0" smtClean="0"/>
              <a:t>预赛日</a:t>
            </a:r>
            <a:r>
              <a:rPr lang="en-US" altLang="ko-KR" b="1" dirty="0" smtClean="0"/>
              <a:t>: 2019. 09. 11(</a:t>
            </a:r>
            <a:r>
              <a:rPr lang="zh-CN" altLang="en-US" b="1" dirty="0" smtClean="0"/>
              <a:t>周三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9. </a:t>
            </a:r>
            <a:r>
              <a:rPr lang="zh-CN" altLang="en-US" b="1" dirty="0" smtClean="0"/>
              <a:t>决赛日</a:t>
            </a:r>
            <a:r>
              <a:rPr lang="en-US" altLang="ko-KR" b="1" dirty="0" smtClean="0"/>
              <a:t>: 2019. 09. 26(</a:t>
            </a:r>
            <a:r>
              <a:rPr lang="zh-CN" altLang="en-US" b="1" dirty="0" smtClean="0"/>
              <a:t>周四</a:t>
            </a:r>
            <a:r>
              <a:rPr lang="en-US" altLang="ko-KR" b="1" dirty="0" smtClean="0"/>
              <a:t>)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254</Words>
  <Application>Microsoft Office PowerPoint</Application>
  <PresentationFormat>화면 슬라이드 쇼(16:9)</PresentationFormat>
  <Paragraphs>14</Paragraphs>
  <Slides>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  <vt:variant>
        <vt:lpstr>재구성한 쇼</vt:lpstr>
      </vt:variant>
      <vt:variant>
        <vt:i4>1</vt:i4>
      </vt:variant>
    </vt:vector>
  </HeadingPairs>
  <TitlesOfParts>
    <vt:vector size="7" baseType="lpstr">
      <vt:lpstr>Arial</vt:lpstr>
      <vt:lpstr>宋体</vt:lpstr>
      <vt:lpstr>맑은 고딕</vt:lpstr>
      <vt:lpstr>Calibri</vt:lpstr>
      <vt:lpstr>Office 主题​​</vt:lpstr>
      <vt:lpstr>PowerPoint 프레젠테이션</vt:lpstr>
      <vt:lpstr>自定义放映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zljun</dc:creator>
  <cp:lastModifiedBy>Registered User</cp:lastModifiedBy>
  <cp:revision>123</cp:revision>
  <cp:lastPrinted>2019-06-27T06:56:48Z</cp:lastPrinted>
  <dcterms:created xsi:type="dcterms:W3CDTF">2012-10-17T10:39:45Z</dcterms:created>
  <dcterms:modified xsi:type="dcterms:W3CDTF">2019-06-28T03:56:48Z</dcterms:modified>
</cp:coreProperties>
</file>