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5143500" type="screen16x9"/>
  <p:notesSz cx="6858000" cy="9144000"/>
  <p:embeddedFontLst>
    <p:embeddedFont>
      <p:font typeface="맑은 고딕" panose="020B0503020000020004" pitchFamily="50" charset="-127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宋体" panose="02010600030101010101" pitchFamily="2" charset="-122"/>
      <p:regular r:id="rId10"/>
    </p:embeddedFont>
  </p:embeddedFontLst>
  <p:custShowLst>
    <p:custShow name="自定义放映 1" id="0">
      <p:sldLst/>
    </p:custShow>
  </p:custShow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3399FF"/>
    <a:srgbClr val="00A84C"/>
    <a:srgbClr val="0066FF"/>
    <a:srgbClr val="632B8D"/>
    <a:srgbClr val="66FF33"/>
    <a:srgbClr val="FF33CC"/>
    <a:srgbClr val="000099"/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42"/>
      </p:cViewPr>
      <p:guideLst>
        <p:guide orient="horz" pos="32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B57E8-EEC9-480D-8E4C-EA2B008F14DD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25F49-F2E8-4366-B689-C059682FCF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91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25F49-F2E8-4366-B689-C059682FCF7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04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0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29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05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5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29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457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9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023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65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5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3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17D5-263C-4582-9FFB-D97A0BB3FC01}" type="datetimeFigureOut">
              <a:rPr lang="zh-CN" altLang="en-US" smtClean="0"/>
              <a:pPr/>
              <a:t>2019/6/27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D0EB-903B-41EB-9BB2-CA5260A8D1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35496" y="195486"/>
            <a:ext cx="576064" cy="50405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41356" y="62753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259632" y="26749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83568" y="41151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71600" y="55552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55576" y="555526"/>
            <a:ext cx="288032" cy="288032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619672" y="51470"/>
            <a:ext cx="1368152" cy="1008112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11560" y="555526"/>
            <a:ext cx="1080120" cy="1008112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55576" y="69954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51520" y="69954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51520" y="267494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79512" y="12347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51520" y="62753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229388" y="411510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1115616" y="123478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475656" y="26749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475656" y="699542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907704" y="19548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123728" y="12347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115616" y="627534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71600" y="123478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979712" y="699542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67544" y="5147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67544" y="77155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187624" y="1563638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251520" y="48351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869348" y="98757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611560" y="216024"/>
            <a:ext cx="1152128" cy="771550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11560" y="77155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187624" y="1491630"/>
            <a:ext cx="576064" cy="432048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1619672" y="699542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2483768" y="48351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1187624" y="1275606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539552" y="113159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-324544" y="411510"/>
            <a:ext cx="936104" cy="864096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179512" y="1059582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-36512" y="-164554"/>
            <a:ext cx="731416" cy="648072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椭圆 40"/>
          <p:cNvSpPr/>
          <p:nvPr/>
        </p:nvSpPr>
        <p:spPr>
          <a:xfrm>
            <a:off x="179512" y="98757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1157380" y="771550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1475656" y="411510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1403648" y="62753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1907704" y="55552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2051720" y="41151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1547664" y="195486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1331640" y="339502"/>
            <a:ext cx="360040" cy="288032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1763688" y="84355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395536" y="41151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683568" y="987574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043608" y="-92546"/>
            <a:ext cx="648072" cy="55552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11560" y="19548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899592" y="33950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547936" y="-28922"/>
            <a:ext cx="639688" cy="512440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475656" y="411510"/>
            <a:ext cx="576064" cy="50405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2669548" y="119521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2987824" y="835174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2411760" y="97919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2699792" y="112320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CC0099">
                  <a:alpha val="73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2483768" y="126722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1979712" y="126722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1979712" y="835174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1907704" y="69115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2843808" y="691158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2627784" y="1195214"/>
            <a:ext cx="432048" cy="3684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2699792" y="691158"/>
            <a:ext cx="216024" cy="216024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2195736" y="61915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2195736" y="133923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1835696" y="915566"/>
            <a:ext cx="216024" cy="224408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2597540" y="155525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2339752" y="1339230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2045370" y="1197248"/>
            <a:ext cx="936104" cy="79208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2267744" y="1699270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1475656" y="1275606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1907704" y="1627262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1608336" y="907182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1907704" y="155525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2885572" y="1339230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2123728" y="979190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1835696" y="1419622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78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2339752" y="76316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2627784" y="90718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椭圆 83"/>
          <p:cNvSpPr/>
          <p:nvPr/>
        </p:nvSpPr>
        <p:spPr>
          <a:xfrm>
            <a:off x="2276128" y="538758"/>
            <a:ext cx="639688" cy="512440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椭圆 84"/>
          <p:cNvSpPr/>
          <p:nvPr/>
        </p:nvSpPr>
        <p:spPr>
          <a:xfrm>
            <a:off x="179512" y="411510"/>
            <a:ext cx="720080" cy="50405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2195736" y="-236562"/>
            <a:ext cx="1080120" cy="106796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椭圆 86"/>
          <p:cNvSpPr/>
          <p:nvPr/>
        </p:nvSpPr>
        <p:spPr>
          <a:xfrm>
            <a:off x="-36512" y="339502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>
            <a:off x="35496" y="123478"/>
            <a:ext cx="116904" cy="72008"/>
          </a:xfrm>
          <a:prstGeom prst="ellipse">
            <a:avLst/>
          </a:prstGeom>
          <a:gradFill flip="none" rotWithShape="1">
            <a:gsLst>
              <a:gs pos="0">
                <a:srgbClr val="FFFF00">
                  <a:alpha val="91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539552" y="51470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91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>
            <a:off x="2987824" y="627534"/>
            <a:ext cx="152400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>
            <a:off x="3059832" y="627534"/>
            <a:ext cx="304800" cy="2964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>
            <a:off x="2771800" y="123478"/>
            <a:ext cx="432048" cy="432048"/>
          </a:xfrm>
          <a:prstGeom prst="ellipse">
            <a:avLst/>
          </a:prstGeom>
          <a:gradFill flip="none" rotWithShape="1">
            <a:gsLst>
              <a:gs pos="0">
                <a:srgbClr val="FFFF00">
                  <a:alpha val="64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>
            <a:off x="1187624" y="1707654"/>
            <a:ext cx="304800" cy="2964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>
            <a:off x="869348" y="134761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251520" y="127560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179512" y="1419622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27584" y="1347614"/>
            <a:ext cx="432048" cy="36842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-72008" y="1275606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>
            <a:off x="467544" y="1707654"/>
            <a:ext cx="174260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>
            <a:off x="35496" y="1203598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251520" y="1635646"/>
            <a:ext cx="72008" cy="7200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-36512" y="1275606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00FF00">
                  <a:alpha val="82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107504" y="1779662"/>
            <a:ext cx="144016" cy="14401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107504" y="1707654"/>
            <a:ext cx="144016" cy="14401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-108520" y="1563638"/>
            <a:ext cx="504056" cy="432048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78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>
            <a:off x="-108520" y="771550"/>
            <a:ext cx="1224136" cy="936104"/>
          </a:xfrm>
          <a:prstGeom prst="ellipse">
            <a:avLst/>
          </a:prstGeom>
          <a:gradFill flip="none" rotWithShape="1">
            <a:gsLst>
              <a:gs pos="0">
                <a:srgbClr val="FF3399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1331640" y="1491630"/>
            <a:ext cx="936104" cy="792088"/>
          </a:xfrm>
          <a:prstGeom prst="ellipse">
            <a:avLst/>
          </a:prstGeom>
          <a:gradFill flip="none" rotWithShape="1">
            <a:gsLst>
              <a:gs pos="0">
                <a:srgbClr val="00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>
            <a:off x="1475656" y="699542"/>
            <a:ext cx="1080120" cy="864096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1043100" y="637440"/>
            <a:ext cx="1224136" cy="1080120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2627784" y="691158"/>
            <a:ext cx="792088" cy="656456"/>
          </a:xfrm>
          <a:prstGeom prst="ellipse">
            <a:avLst/>
          </a:prstGeom>
          <a:gradFill flip="none" rotWithShape="1">
            <a:gsLst>
              <a:gs pos="0">
                <a:srgbClr val="FF3399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椭圆 111"/>
          <p:cNvSpPr/>
          <p:nvPr/>
        </p:nvSpPr>
        <p:spPr>
          <a:xfrm>
            <a:off x="2267744" y="835174"/>
            <a:ext cx="576064" cy="58444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77701" y="33195"/>
            <a:ext cx="8034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/>
              <a:t>2019</a:t>
            </a:r>
            <a:r>
              <a:rPr lang="ko-KR" altLang="en-US" sz="3200" b="1" dirty="0" smtClean="0"/>
              <a:t>학년도 중국어 프레젠테이션 대회 안내</a:t>
            </a:r>
            <a:endParaRPr lang="ko-KR" altLang="en-US" sz="32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861308" y="509607"/>
            <a:ext cx="82826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 smtClean="0"/>
              <a:t>1. </a:t>
            </a:r>
            <a:r>
              <a:rPr lang="ko-KR" altLang="en-US" b="1" dirty="0" smtClean="0"/>
              <a:t>대상</a:t>
            </a:r>
            <a:r>
              <a:rPr lang="en-US" altLang="ko-KR" b="1" dirty="0" smtClean="0"/>
              <a:t>: 7-11</a:t>
            </a:r>
            <a:r>
              <a:rPr lang="ko-KR" altLang="en-US" b="1" dirty="0" smtClean="0"/>
              <a:t>학년 희망 학생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2. </a:t>
            </a:r>
            <a:r>
              <a:rPr lang="ko-KR" altLang="en-US" b="1" dirty="0" smtClean="0"/>
              <a:t>참가부문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중등부 중급</a:t>
            </a:r>
            <a:r>
              <a:rPr lang="en-US" altLang="ko-KR" b="1" dirty="0" smtClean="0"/>
              <a:t>(A,B,C</a:t>
            </a:r>
            <a:r>
              <a:rPr lang="ko-KR" altLang="en-US" b="1" dirty="0" smtClean="0"/>
              <a:t>반</a:t>
            </a:r>
            <a:r>
              <a:rPr lang="en-US" altLang="ko-KR" b="1" dirty="0" smtClean="0"/>
              <a:t>), </a:t>
            </a:r>
            <a:r>
              <a:rPr lang="ko-KR" altLang="en-US" b="1" dirty="0" smtClean="0"/>
              <a:t>고급</a:t>
            </a:r>
            <a:r>
              <a:rPr lang="en-US" altLang="ko-KR" b="1" dirty="0" smtClean="0"/>
              <a:t>(D,E</a:t>
            </a:r>
            <a:r>
              <a:rPr lang="ko-KR" altLang="en-US" b="1" dirty="0" smtClean="0"/>
              <a:t>반</a:t>
            </a:r>
            <a:r>
              <a:rPr lang="en-US" altLang="ko-KR" b="1" dirty="0" smtClean="0"/>
              <a:t>) / </a:t>
            </a:r>
            <a:r>
              <a:rPr lang="ko-KR" altLang="en-US" b="1" dirty="0"/>
              <a:t>고등부 중급</a:t>
            </a:r>
            <a:r>
              <a:rPr lang="en-US" altLang="ko-KR" b="1" dirty="0"/>
              <a:t>(A,B,C</a:t>
            </a:r>
            <a:r>
              <a:rPr lang="ko-KR" altLang="en-US" b="1" dirty="0"/>
              <a:t>반</a:t>
            </a:r>
            <a:r>
              <a:rPr lang="en-US" altLang="ko-KR" b="1" dirty="0"/>
              <a:t>), </a:t>
            </a:r>
            <a:r>
              <a:rPr lang="ko-KR" altLang="en-US" b="1" dirty="0"/>
              <a:t>고급</a:t>
            </a:r>
            <a:r>
              <a:rPr lang="en-US" altLang="ko-KR" b="1" dirty="0"/>
              <a:t>(D,E</a:t>
            </a:r>
            <a:r>
              <a:rPr lang="ko-KR" altLang="en-US" b="1" dirty="0"/>
              <a:t>반</a:t>
            </a:r>
            <a:r>
              <a:rPr lang="en-US" altLang="ko-KR" b="1" dirty="0" smtClean="0"/>
              <a:t>)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3. </a:t>
            </a:r>
            <a:r>
              <a:rPr lang="ko-KR" altLang="en-US" b="1" dirty="0" smtClean="0"/>
              <a:t>주제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자유주제</a:t>
            </a:r>
            <a:r>
              <a:rPr lang="en-US" altLang="ko-KR" b="1" dirty="0" smtClean="0"/>
              <a:t> (</a:t>
            </a:r>
            <a:r>
              <a:rPr lang="ko-KR" altLang="en-US" b="1" dirty="0" smtClean="0"/>
              <a:t>예시</a:t>
            </a:r>
            <a:r>
              <a:rPr lang="en-US" altLang="ko-KR" b="1" dirty="0" smtClean="0"/>
              <a:t>) </a:t>
            </a:r>
            <a:r>
              <a:rPr lang="ko-KR" altLang="en-US" b="1" dirty="0" err="1" smtClean="0"/>
              <a:t>마윈과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알리바바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/ </a:t>
            </a:r>
            <a:r>
              <a:rPr lang="ko-KR" altLang="en-US" b="1" dirty="0" smtClean="0"/>
              <a:t>나의 중국 </a:t>
            </a:r>
            <a:r>
              <a:rPr lang="en-US" altLang="ko-KR" b="1" dirty="0" smtClean="0"/>
              <a:t>/ </a:t>
            </a:r>
            <a:r>
              <a:rPr lang="ko-KR" altLang="en-US" b="1" dirty="0" smtClean="0"/>
              <a:t>한중 문화 비교 등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4. </a:t>
            </a:r>
            <a:r>
              <a:rPr lang="ko-KR" altLang="en-US" b="1" dirty="0" smtClean="0"/>
              <a:t>발표시간</a:t>
            </a:r>
            <a:r>
              <a:rPr lang="en-US" altLang="ko-KR" b="1" dirty="0" smtClean="0"/>
              <a:t>: 3</a:t>
            </a:r>
            <a:r>
              <a:rPr lang="ko-KR" altLang="en-US" b="1" dirty="0" smtClean="0"/>
              <a:t>분 내외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5. </a:t>
            </a:r>
            <a:r>
              <a:rPr lang="ko-KR" altLang="en-US" b="1" u="sng" dirty="0" smtClean="0"/>
              <a:t>원고 및 </a:t>
            </a:r>
            <a:r>
              <a:rPr lang="en-US" altLang="ko-KR" b="1" u="sng" dirty="0" smtClean="0"/>
              <a:t>PPT </a:t>
            </a:r>
            <a:r>
              <a:rPr lang="ko-KR" altLang="en-US" b="1" dirty="0" smtClean="0"/>
              <a:t>접수 기간</a:t>
            </a:r>
            <a:r>
              <a:rPr lang="en-US" altLang="ko-KR" b="1" dirty="0" smtClean="0"/>
              <a:t>:  2019. 08. 21(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) – 2019. 09. 02(</a:t>
            </a:r>
            <a:r>
              <a:rPr lang="ko-KR" altLang="en-US" b="1" dirty="0" smtClean="0"/>
              <a:t>월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6. </a:t>
            </a:r>
            <a:r>
              <a:rPr lang="ko-KR" altLang="en-US" b="1" dirty="0" smtClean="0"/>
              <a:t>접수 방법</a:t>
            </a:r>
            <a:r>
              <a:rPr lang="en-US" altLang="ko-KR" b="1" dirty="0" smtClean="0"/>
              <a:t>: </a:t>
            </a:r>
            <a:r>
              <a:rPr lang="ko-KR" altLang="en-US" b="1" u="sng" dirty="0" smtClean="0"/>
              <a:t>학번이름</a:t>
            </a:r>
            <a:r>
              <a:rPr lang="en-US" altLang="ko-KR" b="1" u="sng" dirty="0" smtClean="0"/>
              <a:t> </a:t>
            </a:r>
            <a:r>
              <a:rPr lang="ko-KR" altLang="en-US" b="1" u="sng" dirty="0" smtClean="0"/>
              <a:t>기재</a:t>
            </a:r>
            <a:r>
              <a:rPr lang="ko-KR" altLang="en-US" b="1" dirty="0" smtClean="0"/>
              <a:t>하여 </a:t>
            </a:r>
            <a:r>
              <a:rPr lang="ko-KR" altLang="en-US" b="1" dirty="0" err="1" smtClean="0"/>
              <a:t>이메일</a:t>
            </a:r>
            <a:r>
              <a:rPr lang="ko-KR" altLang="en-US" b="1" dirty="0" smtClean="0"/>
              <a:t> 신청 혹은 </a:t>
            </a:r>
            <a:r>
              <a:rPr lang="en-US" altLang="ko-KR" b="1" dirty="0"/>
              <a:t>USB </a:t>
            </a:r>
            <a:r>
              <a:rPr lang="ko-KR" altLang="en-US" b="1" dirty="0"/>
              <a:t>제출</a:t>
            </a:r>
            <a:endParaRPr lang="en-US" altLang="ko-KR" b="1" dirty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   </a:t>
            </a:r>
            <a:r>
              <a:rPr lang="ko-KR" altLang="en-US" b="1" dirty="0" smtClean="0"/>
              <a:t>가</a:t>
            </a:r>
            <a:r>
              <a:rPr lang="en-US" altLang="ko-KR" b="1" dirty="0" smtClean="0"/>
              <a:t>. </a:t>
            </a:r>
            <a:r>
              <a:rPr lang="ko-KR" altLang="en-US" b="1" dirty="0" err="1" smtClean="0"/>
              <a:t>이메일</a:t>
            </a:r>
            <a:r>
              <a:rPr lang="en-US" altLang="ko-KR" b="1" dirty="0" smtClean="0"/>
              <a:t>: </a:t>
            </a:r>
            <a:r>
              <a:rPr lang="en-US" altLang="ko-KR" b="1" dirty="0" smtClean="0"/>
              <a:t>jisun0903@korea.kr</a:t>
            </a:r>
          </a:p>
          <a:p>
            <a:pPr>
              <a:lnSpc>
                <a:spcPct val="150000"/>
              </a:lnSpc>
            </a:pPr>
            <a:r>
              <a:rPr lang="en-US" altLang="ko-KR" b="1" dirty="0"/>
              <a:t> </a:t>
            </a:r>
            <a:r>
              <a:rPr lang="en-US" altLang="ko-KR" b="1" dirty="0" smtClean="0"/>
              <a:t>    </a:t>
            </a:r>
            <a:r>
              <a:rPr lang="ko-KR" altLang="en-US" b="1" dirty="0" smtClean="0"/>
              <a:t>나</a:t>
            </a:r>
            <a:r>
              <a:rPr lang="en-US" altLang="ko-KR" b="1" dirty="0" smtClean="0"/>
              <a:t>. USB </a:t>
            </a:r>
            <a:r>
              <a:rPr lang="ko-KR" altLang="en-US" b="1" dirty="0" err="1" smtClean="0"/>
              <a:t>제출처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교학동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층 중등 중국어 교무실 김지선 선생님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7. </a:t>
            </a:r>
            <a:r>
              <a:rPr lang="ko-KR" altLang="en-US" b="1" dirty="0" smtClean="0"/>
              <a:t>예선대회 명단 발표</a:t>
            </a:r>
            <a:r>
              <a:rPr lang="en-US" altLang="ko-KR" b="1" dirty="0" smtClean="0"/>
              <a:t>: 2019. 09. 06(</a:t>
            </a:r>
            <a:r>
              <a:rPr lang="ko-KR" altLang="en-US" b="1" dirty="0" smtClean="0"/>
              <a:t>금</a:t>
            </a:r>
            <a:r>
              <a:rPr lang="en-US" altLang="ko-KR" b="1" dirty="0" smtClean="0"/>
              <a:t>), </a:t>
            </a:r>
            <a:r>
              <a:rPr lang="ko-KR" altLang="en-US" b="1" dirty="0" smtClean="0"/>
              <a:t>중등 중국어 교무실 게시판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8. </a:t>
            </a:r>
            <a:r>
              <a:rPr lang="ko-KR" altLang="en-US" b="1" dirty="0" smtClean="0"/>
              <a:t>예선대회</a:t>
            </a:r>
            <a:r>
              <a:rPr lang="en-US" altLang="ko-KR" b="1" dirty="0" smtClean="0"/>
              <a:t>: 2019. 09. 11(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9. </a:t>
            </a:r>
            <a:r>
              <a:rPr lang="ko-KR" altLang="en-US" b="1" dirty="0" smtClean="0"/>
              <a:t>본선대회</a:t>
            </a:r>
            <a:r>
              <a:rPr lang="en-US" altLang="ko-KR" b="1" dirty="0" smtClean="0"/>
              <a:t>: 2019. 09. 26(</a:t>
            </a:r>
            <a:r>
              <a:rPr lang="ko-KR" altLang="en-US" b="1" dirty="0" smtClean="0"/>
              <a:t>목</a:t>
            </a:r>
            <a:r>
              <a:rPr lang="en-US" altLang="ko-KR" b="1" dirty="0" smtClean="0"/>
              <a:t>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自定义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</TotalTime>
  <Words>167</Words>
  <Application>Microsoft Office PowerPoint</Application>
  <PresentationFormat>화면 슬라이드 쇼(16:9)</PresentationFormat>
  <Paragraphs>14</Paragraphs>
  <Slides>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  <vt:variant>
        <vt:lpstr>재구성한 쇼</vt:lpstr>
      </vt:variant>
      <vt:variant>
        <vt:i4>1</vt:i4>
      </vt:variant>
    </vt:vector>
  </HeadingPairs>
  <TitlesOfParts>
    <vt:vector size="7" baseType="lpstr">
      <vt:lpstr>맑은 고딕</vt:lpstr>
      <vt:lpstr>Calibri</vt:lpstr>
      <vt:lpstr>Arial</vt:lpstr>
      <vt:lpstr>宋体</vt:lpstr>
      <vt:lpstr>Office 主题​​</vt:lpstr>
      <vt:lpstr>PowerPoint 프레젠테이션</vt:lpstr>
      <vt:lpstr>自定义放映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zljun</dc:creator>
  <cp:lastModifiedBy>Registered User</cp:lastModifiedBy>
  <cp:revision>117</cp:revision>
  <cp:lastPrinted>2019-06-26T23:24:36Z</cp:lastPrinted>
  <dcterms:created xsi:type="dcterms:W3CDTF">2012-10-17T10:39:45Z</dcterms:created>
  <dcterms:modified xsi:type="dcterms:W3CDTF">2019-06-26T23:25:10Z</dcterms:modified>
</cp:coreProperties>
</file>