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92" r:id="rId3"/>
    <p:sldId id="293" r:id="rId5"/>
    <p:sldId id="296" r:id="rId6"/>
  </p:sldIdLst>
  <p:sldSz cx="9144000" cy="5143500" type="screen16x9"/>
  <p:notesSz cx="6858000" cy="9144000"/>
  <p:embeddedFontLst>
    <p:embeddedFont>
      <p:font typeface="SimSun" panose="02010600030101010101" pitchFamily="2" charset="-122"/>
      <p:regular r:id="rId11"/>
    </p:embeddedFont>
    <p:embeddedFont>
      <p:font typeface="Microsoft YaHei" panose="020B0503020204020204" charset="-122"/>
      <p:regular r:id="rId12"/>
    </p:embeddedFont>
    <p:embeddedFont>
      <p:font typeface="새굴림" panose="02030600000101010101" charset="-127"/>
      <p:regular r:id="rId13"/>
    </p:embeddedFont>
    <p:embeddedFont>
      <p:font typeface="Calibri" panose="020F0502020204030204" charset="0"/>
      <p:regular r:id="rId14"/>
      <p:bold r:id="rId15"/>
      <p:italic r:id="rId16"/>
      <p:boldItalic r:id="rId17"/>
    </p:embeddedFont>
  </p:embeddedFontLst>
  <p:custShowLst>
    <p:custShow name="自定义放映 1" id="0">
      <p:sldLst/>
    </p:custShow>
  </p:custShow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66"/>
    <a:srgbClr val="FF3399"/>
    <a:srgbClr val="3399FF"/>
    <a:srgbClr val="00A84C"/>
    <a:srgbClr val="0066FF"/>
    <a:srgbClr val="632B8D"/>
    <a:srgbClr val="66FF33"/>
    <a:srgbClr val="FF33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786" y="108"/>
      </p:cViewPr>
      <p:guideLst>
        <p:guide orient="horz" pos="32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font" Target="fonts/font7.fntdata"/><Relationship Id="rId16" Type="http://schemas.openxmlformats.org/officeDocument/2006/relationships/font" Target="fonts/font6.fntdata"/><Relationship Id="rId15" Type="http://schemas.openxmlformats.org/officeDocument/2006/relationships/font" Target="fonts/font5.fntdata"/><Relationship Id="rId14" Type="http://schemas.openxmlformats.org/officeDocument/2006/relationships/font" Target="fonts/font4.fntdata"/><Relationship Id="rId13" Type="http://schemas.openxmlformats.org/officeDocument/2006/relationships/font" Target="fonts/font3.fntdata"/><Relationship Id="rId12" Type="http://schemas.openxmlformats.org/officeDocument/2006/relationships/font" Target="fonts/font2.fntdata"/><Relationship Id="rId11" Type="http://schemas.openxmlformats.org/officeDocument/2006/relationships/font" Target="fonts/font1.fntdata"/><Relationship Id="rId10" Type="http://schemas.openxmlformats.org/officeDocument/2006/relationships/commentAuthors" Target="commentAuthor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AB57E8-EEC9-480D-8E4C-EA2B008F14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325F49-F2E8-4366-B689-C059682FCF7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2D60C7-5BAD-4FC9-AA25-F151FA3AED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image" Target="../media/image1.png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2.xml"/><Relationship Id="rId8" Type="http://schemas.openxmlformats.org/officeDocument/2006/relationships/tags" Target="../tags/tag31.xml"/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image" Target="../media/image4.png"/><Relationship Id="rId7" Type="http://schemas.openxmlformats.org/officeDocument/2006/relationships/tags" Target="../tags/tag36.xml"/><Relationship Id="rId6" Type="http://schemas.openxmlformats.org/officeDocument/2006/relationships/image" Target="../media/image3.png"/><Relationship Id="rId5" Type="http://schemas.openxmlformats.org/officeDocument/2006/relationships/tags" Target="../tags/tag35.xml"/><Relationship Id="rId4" Type="http://schemas.openxmlformats.org/officeDocument/2006/relationships/image" Target="../media/image2.png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2" Type="http://schemas.openxmlformats.org/officeDocument/2006/relationships/tags" Target="../tags/tag40.xml"/><Relationship Id="rId11" Type="http://schemas.openxmlformats.org/officeDocument/2006/relationships/tags" Target="../tags/tag39.xml"/><Relationship Id="rId10" Type="http://schemas.openxmlformats.org/officeDocument/2006/relationships/tags" Target="../tags/tag38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image" Target="../media/image1.png"/><Relationship Id="rId2" Type="http://schemas.openxmlformats.org/officeDocument/2006/relationships/tags" Target="../tags/tag59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7" Type="http://schemas.openxmlformats.org/officeDocument/2006/relationships/tags" Target="../tags/tag70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image" Target="../media/image5.png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77.xml"/><Relationship Id="rId8" Type="http://schemas.openxmlformats.org/officeDocument/2006/relationships/tags" Target="../tags/tag76.xml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image" Target="../media/image6.png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84.xml"/><Relationship Id="rId8" Type="http://schemas.openxmlformats.org/officeDocument/2006/relationships/tags" Target="../tags/tag83.xml"/><Relationship Id="rId7" Type="http://schemas.openxmlformats.org/officeDocument/2006/relationships/tags" Target="../tags/tag82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image" Target="../media/image5.png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0" Type="http://schemas.openxmlformats.org/officeDocument/2006/relationships/tags" Target="../tags/tag85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image" Target="../media/image6.png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0" Type="http://schemas.openxmlformats.org/officeDocument/2006/relationships/tags" Target="../tags/tag93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01.xml"/><Relationship Id="rId8" Type="http://schemas.openxmlformats.org/officeDocument/2006/relationships/tags" Target="../tags/tag100.xml"/><Relationship Id="rId7" Type="http://schemas.openxmlformats.org/officeDocument/2006/relationships/tags" Target="../tags/tag99.xml"/><Relationship Id="rId6" Type="http://schemas.openxmlformats.org/officeDocument/2006/relationships/tags" Target="../tags/tag98.xml"/><Relationship Id="rId5" Type="http://schemas.openxmlformats.org/officeDocument/2006/relationships/tags" Target="../tags/tag97.xml"/><Relationship Id="rId4" Type="http://schemas.openxmlformats.org/officeDocument/2006/relationships/tags" Target="../tags/tag96.xml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0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08.xml"/><Relationship Id="rId8" Type="http://schemas.openxmlformats.org/officeDocument/2006/relationships/tags" Target="../tags/tag107.xml"/><Relationship Id="rId7" Type="http://schemas.openxmlformats.org/officeDocument/2006/relationships/tags" Target="../tags/tag106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4" Type="http://schemas.openxmlformats.org/officeDocument/2006/relationships/image" Target="../media/image6.png"/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2" Type="http://schemas.openxmlformats.org/officeDocument/2006/relationships/tags" Target="../tags/tag111.xml"/><Relationship Id="rId11" Type="http://schemas.openxmlformats.org/officeDocument/2006/relationships/tags" Target="../tags/tag110.xml"/><Relationship Id="rId10" Type="http://schemas.openxmlformats.org/officeDocument/2006/relationships/tags" Target="../tags/tag109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17.xml"/><Relationship Id="rId8" Type="http://schemas.openxmlformats.org/officeDocument/2006/relationships/tags" Target="../tags/tag116.xml"/><Relationship Id="rId7" Type="http://schemas.openxmlformats.org/officeDocument/2006/relationships/tags" Target="../tags/tag115.xml"/><Relationship Id="rId6" Type="http://schemas.openxmlformats.org/officeDocument/2006/relationships/image" Target="../media/image8.png"/><Relationship Id="rId5" Type="http://schemas.openxmlformats.org/officeDocument/2006/relationships/tags" Target="../tags/tag114.xml"/><Relationship Id="rId4" Type="http://schemas.openxmlformats.org/officeDocument/2006/relationships/image" Target="../media/image3.png"/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1" Type="http://schemas.openxmlformats.org/officeDocument/2006/relationships/tags" Target="../tags/tag119.xml"/><Relationship Id="rId10" Type="http://schemas.openxmlformats.org/officeDocument/2006/relationships/tags" Target="../tags/tag118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春图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476" y="-476"/>
            <a:ext cx="9144953" cy="5143976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1142280" y="1995459"/>
            <a:ext cx="3566160" cy="761048"/>
          </a:xfrm>
        </p:spPr>
        <p:txBody>
          <a:bodyPr lIns="90000" tIns="46800" rIns="90000" bIns="46800" anchor="b" anchorCtr="0">
            <a:normAutofit/>
          </a:bodyPr>
          <a:lstStyle>
            <a:lvl1pPr algn="l">
              <a:defRPr sz="4050" b="0" spc="600" baseline="0">
                <a:solidFill>
                  <a:schemeClr val="bg1"/>
                </a:solidFill>
                <a:ea typeface="HYQiHei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1142280" y="2970630"/>
            <a:ext cx="3566160" cy="467894"/>
          </a:xfrm>
        </p:spPr>
        <p:txBody>
          <a:bodyPr lIns="90000" tIns="46800" rIns="90000" bIns="4680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bg1"/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cxnSp>
        <p:nvCxnSpPr>
          <p:cNvPr id="10" name="直接连接符 9"/>
          <p:cNvCxnSpPr/>
          <p:nvPr>
            <p:custDataLst>
              <p:tags r:id="rId9"/>
            </p:custDataLst>
          </p:nvPr>
        </p:nvCxnSpPr>
        <p:spPr>
          <a:xfrm>
            <a:off x="1218479" y="2863568"/>
            <a:ext cx="3455194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33242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02412" y="714381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春图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476" y="-476"/>
            <a:ext cx="9144953" cy="5143976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2495599" y="2409825"/>
            <a:ext cx="4152805" cy="617062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3300" b="0" u="none" strike="noStrike" kern="1200" cap="none" spc="30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HYQiHei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8"/>
            </p:custDataLst>
          </p:nvPr>
        </p:nvSpPr>
        <p:spPr>
          <a:xfrm>
            <a:off x="2495595" y="3060856"/>
            <a:ext cx="4152805" cy="535857"/>
          </a:xfrm>
        </p:spPr>
        <p:txBody>
          <a:bodyPr lIns="90000" tIns="0" rIns="90000" bIns="46800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1200" b="0" i="0" u="none" strike="noStrike" kern="1200" cap="none" spc="150" normalizeH="0" baseline="0" noProof="1">
                <a:solidFill>
                  <a:schemeClr val="bg1"/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33242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502448" y="71438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679158" y="714381"/>
            <a:ext cx="3962432" cy="4041680"/>
          </a:xfrm>
        </p:spPr>
        <p:txBody>
          <a:bodyPr>
            <a:noAutofit/>
          </a:bodyPr>
          <a:lstStyle>
            <a:lvl1pPr>
              <a:defRPr sz="1200">
                <a:latin typeface="Microsoft YaHei" panose="020B0503020204020204" charset="-122"/>
                <a:ea typeface="Microsoft YaHei" panose="020B0503020204020204" charset="-122"/>
              </a:defRPr>
            </a:lvl1pPr>
            <a:lvl2pPr>
              <a:defRPr sz="1200">
                <a:latin typeface="Microsoft YaHei" panose="020B0503020204020204" charset="-122"/>
                <a:ea typeface="Microsoft YaHei" panose="020B0503020204020204" charset="-122"/>
              </a:defRPr>
            </a:lvl2pPr>
            <a:lvl3pPr>
              <a:defRPr sz="1200">
                <a:latin typeface="Microsoft YaHei" panose="020B0503020204020204" charset="-122"/>
                <a:ea typeface="Microsoft YaHei" panose="020B0503020204020204" charset="-122"/>
              </a:defRPr>
            </a:lvl3pPr>
            <a:lvl4pPr>
              <a:defRPr sz="1200">
                <a:latin typeface="Microsoft YaHei" panose="020B0503020204020204" charset="-122"/>
                <a:ea typeface="Microsoft YaHei" panose="020B0503020204020204" charset="-122"/>
              </a:defRPr>
            </a:lvl4pPr>
            <a:lvl5pPr>
              <a:defRPr sz="1200">
                <a:latin typeface="Microsoft YaHei" panose="020B0503020204020204" charset="-122"/>
                <a:ea typeface="Microsoft YaHei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33242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02448" y="714381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502444" y="1054894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676813" y="714381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76813" y="1054894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>
            <p:custDataLst>
              <p:tags r:id="rId2"/>
            </p:custDataLst>
          </p:nvPr>
        </p:nvGrpSpPr>
        <p:grpSpPr>
          <a:xfrm>
            <a:off x="-25717" y="-6667"/>
            <a:ext cx="9170194" cy="5146834"/>
            <a:chOff x="-54" y="-14"/>
            <a:chExt cx="19255" cy="10807"/>
          </a:xfrm>
        </p:grpSpPr>
        <p:pic>
          <p:nvPicPr>
            <p:cNvPr id="7" name="图片 6" descr="4444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rcRect/>
            <a:stretch>
              <a:fillRect/>
            </a:stretch>
          </p:blipFill>
          <p:spPr>
            <a:xfrm>
              <a:off x="-1" y="899"/>
              <a:ext cx="19202" cy="9895"/>
            </a:xfrm>
            <a:prstGeom prst="rect">
              <a:avLst/>
            </a:prstGeom>
            <a:solidFill>
              <a:schemeClr val="bg2"/>
            </a:solidFill>
          </p:spPr>
        </p:pic>
        <p:pic>
          <p:nvPicPr>
            <p:cNvPr id="8" name="图片 7" descr="春图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/>
            <a:stretch>
              <a:fillRect/>
            </a:stretch>
          </p:blipFill>
          <p:spPr>
            <a:xfrm>
              <a:off x="14473" y="-14"/>
              <a:ext cx="4243" cy="4721"/>
            </a:xfrm>
            <a:prstGeom prst="rect">
              <a:avLst/>
            </a:prstGeom>
          </p:spPr>
        </p:pic>
        <p:pic>
          <p:nvPicPr>
            <p:cNvPr id="9" name="图片 8" descr="春图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/>
            <a:srcRect l="-2011"/>
            <a:stretch>
              <a:fillRect/>
            </a:stretch>
          </p:blipFill>
          <p:spPr>
            <a:xfrm>
              <a:off x="-54" y="8279"/>
              <a:ext cx="2690" cy="1746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48" y="33242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02448" y="71438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4679194" y="71438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7928351" y="714381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502444" y="714375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>
                <a:latin typeface="Microsoft YaHei" panose="020B0503020204020204" charset="-122"/>
                <a:ea typeface="Microsoft YaHei" panose="020B0503020204020204" charset="-122"/>
              </a:defRPr>
            </a:lvl1pPr>
            <a:lvl2pPr indent="0" eaLnBrk="1" fontAlgn="auto" latinLnBrk="0" hangingPunct="1">
              <a:defRPr>
                <a:latin typeface="Microsoft YaHei" panose="020B0503020204020204" charset="-122"/>
                <a:ea typeface="Microsoft YaHei" panose="020B0503020204020204" charset="-122"/>
              </a:defRPr>
            </a:lvl2pPr>
            <a:lvl3pPr indent="0" eaLnBrk="1" fontAlgn="auto" latinLnBrk="0" hangingPunct="1">
              <a:defRPr>
                <a:latin typeface="Microsoft YaHei" panose="020B0503020204020204" charset="-122"/>
                <a:ea typeface="Microsoft YaHei" panose="020B0503020204020204" charset="-122"/>
              </a:defRPr>
            </a:lvl3pPr>
            <a:lvl4pPr indent="0" eaLnBrk="1" fontAlgn="auto" latinLnBrk="0" hangingPunct="1">
              <a:defRPr>
                <a:latin typeface="Microsoft YaHei" panose="020B0503020204020204" charset="-122"/>
                <a:ea typeface="Microsoft YaHei" panose="020B0503020204020204" charset="-122"/>
              </a:defRPr>
            </a:lvl4pPr>
            <a:lvl5pPr indent="0" eaLnBrk="1" fontAlgn="auto" latinLnBrk="0" hangingPunct="1">
              <a:defRPr>
                <a:latin typeface="Microsoft YaHei" panose="020B0503020204020204" charset="-122"/>
                <a:ea typeface="Microsoft YaHei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502448" y="714381"/>
            <a:ext cx="8139178" cy="404168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春图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476" y="-476"/>
            <a:ext cx="9144953" cy="5143976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366888" y="1732121"/>
            <a:ext cx="4296353" cy="879158"/>
          </a:xfrm>
        </p:spPr>
        <p:txBody>
          <a:bodyPr vert="horz" lIns="90000" tIns="46800" rIns="9000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4950" b="0" i="0" u="none" strike="noStrike" kern="1200" cap="none" spc="6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HYQiHei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1366888" y="2772250"/>
            <a:ext cx="4296351" cy="361475"/>
          </a:xfrm>
        </p:spPr>
        <p:txBody>
          <a:bodyPr lIns="90000" rIns="90000" bIns="46800"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>
            <a:off x="1399085" y="2668429"/>
            <a:ext cx="4195763" cy="0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44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-11"/>
          <a:stretch>
            <a:fillRect/>
          </a:stretch>
        </p:blipFill>
        <p:spPr>
          <a:xfrm flipH="1">
            <a:off x="6256973" y="4327208"/>
            <a:ext cx="2887028" cy="81629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cap="all" baseline="0"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cap="all"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cap="all" baseline="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cap="all"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219600" y="228150"/>
            <a:ext cx="8704800" cy="4687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500" tIns="35100" rIns="67500" bIns="35100" rtlCol="0" anchor="ctr">
            <a:normAutofit/>
          </a:bodyPr>
          <a:lstStyle/>
          <a:p>
            <a:pPr algn="ctr"/>
            <a:endParaRPr lang="zh-CN" altLang="en-US" sz="1350" baseline="0">
              <a:latin typeface="Arial" panose="020B0604020202020204" pitchFamily="34" charset="0"/>
            </a:endParaRPr>
          </a:p>
        </p:txBody>
      </p:sp>
      <p:pic>
        <p:nvPicPr>
          <p:cNvPr id="9" name="图片 8" descr="春图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 flipV="1">
            <a:off x="7734300" y="3722846"/>
            <a:ext cx="1071563" cy="119253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961200" y="936900"/>
            <a:ext cx="7219800" cy="542700"/>
          </a:xfrm>
        </p:spPr>
        <p:txBody>
          <a:bodyPr lIns="90000" tIns="46800" rIns="90000" bIns="46800" anchor="ctr">
            <a:normAutofit/>
          </a:bodyPr>
          <a:lstStyle>
            <a:lvl1pPr>
              <a:defRPr sz="24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960835" y="1622700"/>
            <a:ext cx="7219950" cy="2583900"/>
          </a:xfrm>
        </p:spPr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3617595" cy="5149691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7500" tIns="35100" rIns="67500" bIns="35100" rtlCol="0" anchor="ctr">
            <a:normAutofit/>
          </a:bodyPr>
          <a:lstStyle/>
          <a:p>
            <a:pPr lvl="0" algn="ctr"/>
            <a:endParaRPr lang="en-US" altLang="zh-CN" sz="1350" baseline="0" dirty="0">
              <a:latin typeface="Arial" panose="020B0604020202020204" pitchFamily="34" charset="0"/>
              <a:sym typeface="+mn-ea"/>
            </a:endParaRPr>
          </a:p>
        </p:txBody>
      </p:sp>
      <p:pic>
        <p:nvPicPr>
          <p:cNvPr id="6" name="图片 5" descr="44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-11"/>
          <a:stretch>
            <a:fillRect/>
          </a:stretch>
        </p:blipFill>
        <p:spPr>
          <a:xfrm>
            <a:off x="-476" y="4331018"/>
            <a:ext cx="2887028" cy="81629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437400" y="577800"/>
            <a:ext cx="2970000" cy="661500"/>
          </a:xfrm>
        </p:spPr>
        <p:txBody>
          <a:bodyPr wrap="square" lIns="90000" tIns="46800" rIns="90000" bIns="46800" anchor="ctr">
            <a:normAutofit/>
          </a:bodyPr>
          <a:lstStyle>
            <a:lvl1pPr>
              <a:defRPr sz="255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 wrap="square"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440100" y="1323000"/>
            <a:ext cx="2967300" cy="3069900"/>
          </a:xfrm>
        </p:spPr>
        <p:txBody>
          <a:bodyPr wrap="square" lIns="90000" tIns="46800" rIns="90000" bIns="46800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3825900" y="577454"/>
            <a:ext cx="4860000" cy="3815953"/>
          </a:xfrm>
        </p:spPr>
        <p:txBody>
          <a:bodyPr wrap="square"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0"/>
            <a:ext cx="9144000" cy="199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7500" tIns="35100" rIns="67500" bIns="35100" rtlCol="0" anchor="ctr">
            <a:normAutofit/>
          </a:bodyPr>
          <a:lstStyle/>
          <a:p>
            <a:pPr lvl="0" algn="ctr"/>
            <a:endParaRPr lang="en-US" altLang="zh-CN" sz="1350" baseline="0">
              <a:latin typeface="Arial" panose="020B0604020202020204" pitchFamily="34" charset="0"/>
              <a:sym typeface="+mn-ea"/>
            </a:endParaRPr>
          </a:p>
        </p:txBody>
      </p:sp>
      <p:pic>
        <p:nvPicPr>
          <p:cNvPr id="8" name="图片 7" descr="春图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 flipH="1">
            <a:off x="212884" y="0"/>
            <a:ext cx="1071563" cy="119253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459000" y="585900"/>
            <a:ext cx="8232300" cy="469800"/>
          </a:xfrm>
        </p:spPr>
        <p:txBody>
          <a:bodyPr wrap="square" lIns="90000" tIns="46800" rIns="90000" bIns="46800" anchor="ctr">
            <a:normAutofit/>
          </a:bodyPr>
          <a:lstStyle>
            <a:lvl1pPr algn="ctr">
              <a:defRPr sz="255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 wrap="square"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459000" y="1244700"/>
            <a:ext cx="8231981" cy="621000"/>
          </a:xfrm>
        </p:spPr>
        <p:txBody>
          <a:bodyPr wrap="square" lIns="90000" tIns="46800" rIns="90000" bIns="46800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459581" y="2106000"/>
            <a:ext cx="8224200" cy="2573100"/>
          </a:xfrm>
        </p:spPr>
        <p:txBody>
          <a:bodyPr wrap="square"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3771901"/>
            <a:ext cx="9144000" cy="13715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7500" tIns="35100" rIns="67500" bIns="35100" rtlCol="0" anchor="ctr">
            <a:normAutofit/>
          </a:bodyPr>
          <a:lstStyle/>
          <a:p>
            <a:pPr lvl="0" algn="ctr"/>
            <a:endParaRPr lang="en-US" altLang="zh-CN" sz="1350" baseline="0">
              <a:latin typeface="Arial" panose="020B0604020202020204" pitchFamily="34" charset="0"/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445500" y="3885300"/>
            <a:ext cx="8251200" cy="758700"/>
          </a:xfrm>
        </p:spPr>
        <p:txBody>
          <a:bodyPr wrap="square" lIns="90000" tIns="46800" rIns="90000" bIns="46800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453600" y="502200"/>
            <a:ext cx="8232300" cy="423900"/>
          </a:xfrm>
        </p:spPr>
        <p:txBody>
          <a:bodyPr wrap="square" lIns="90000" tIns="46800" rIns="90000" bIns="46800" anchor="ctr">
            <a:normAutofit/>
          </a:bodyPr>
          <a:lstStyle>
            <a:lvl1pPr algn="ctr">
              <a:defRPr sz="2250" baseline="0"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453628" y="1260900"/>
            <a:ext cx="8243100" cy="2408400"/>
          </a:xfrm>
        </p:spPr>
        <p:txBody>
          <a:bodyPr wrap="square"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10" name="图片 9" descr="444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l="-11"/>
          <a:stretch>
            <a:fillRect/>
          </a:stretch>
        </p:blipFill>
        <p:spPr>
          <a:xfrm>
            <a:off x="-476" y="4247198"/>
            <a:ext cx="3182779" cy="90011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7500" tIns="35100" rIns="67500" bIns="35100" rtlCol="0" anchor="ctr">
            <a:normAutofit/>
          </a:bodyPr>
          <a:lstStyle/>
          <a:p>
            <a:pPr lvl="0" algn="ctr"/>
            <a:endParaRPr lang="en-US" altLang="zh-CN" sz="1350" baseline="0">
              <a:latin typeface="Arial" panose="020B0604020202020204" pitchFamily="34" charset="0"/>
              <a:sym typeface="+mn-ea"/>
            </a:endParaRPr>
          </a:p>
        </p:txBody>
      </p:sp>
      <p:pic>
        <p:nvPicPr>
          <p:cNvPr id="8" name="图片 7" descr="春图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7903369" y="0"/>
            <a:ext cx="1071563" cy="119253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434700" y="178200"/>
            <a:ext cx="8278200" cy="331473"/>
          </a:xfrm>
        </p:spPr>
        <p:txBody>
          <a:bodyPr wrap="square" lIns="90000" tIns="46800" rIns="90000" bIns="46800">
            <a:normAutofit/>
          </a:bodyPr>
          <a:lstStyle>
            <a:lvl1pPr>
              <a:defRPr sz="165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 wrap="square"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434700" y="1247400"/>
            <a:ext cx="4006800" cy="2170800"/>
          </a:xfrm>
        </p:spPr>
        <p:txBody>
          <a:bodyPr wrap="square"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4681800" y="1247400"/>
            <a:ext cx="4025700" cy="2170800"/>
          </a:xfrm>
        </p:spPr>
        <p:txBody>
          <a:bodyPr wrap="square"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1"/>
            </p:custDataLst>
          </p:nvPr>
        </p:nvSpPr>
        <p:spPr>
          <a:xfrm>
            <a:off x="429300" y="3612600"/>
            <a:ext cx="4006800" cy="585900"/>
          </a:xfrm>
        </p:spPr>
        <p:txBody>
          <a:bodyPr wrap="square"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2"/>
            </p:custDataLst>
          </p:nvPr>
        </p:nvSpPr>
        <p:spPr>
          <a:xfrm>
            <a:off x="4689900" y="3609900"/>
            <a:ext cx="4025700" cy="585900"/>
          </a:xfrm>
        </p:spPr>
        <p:txBody>
          <a:bodyPr wrap="square"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719418"/>
            <a:ext cx="9144000" cy="370466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7500" tIns="35100" rIns="67500" bIns="35100" rtlCol="0" anchor="ctr">
            <a:normAutofit/>
          </a:bodyPr>
          <a:lstStyle/>
          <a:p>
            <a:pPr lvl="0" algn="ctr"/>
            <a:endParaRPr lang="en-US" altLang="zh-CN" sz="1350" baseline="0">
              <a:latin typeface="Arial" panose="020B0604020202020204" pitchFamily="34" charset="0"/>
              <a:sym typeface="+mn-ea"/>
            </a:endParaRPr>
          </a:p>
        </p:txBody>
      </p:sp>
      <p:pic>
        <p:nvPicPr>
          <p:cNvPr id="8" name="图片 7" descr="春图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7123271" y="0"/>
            <a:ext cx="2020729" cy="2248376"/>
          </a:xfrm>
          <a:prstGeom prst="rect">
            <a:avLst/>
          </a:prstGeom>
        </p:spPr>
      </p:pic>
      <p:pic>
        <p:nvPicPr>
          <p:cNvPr id="6" name="图片 5" descr="444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/>
          <a:stretch>
            <a:fillRect/>
          </a:stretch>
        </p:blipFill>
        <p:spPr>
          <a:xfrm>
            <a:off x="-476" y="4011930"/>
            <a:ext cx="9144953" cy="113538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142100" y="1004400"/>
            <a:ext cx="6858000" cy="1790100"/>
          </a:xfrm>
        </p:spPr>
        <p:txBody>
          <a:bodyPr wrap="square" lIns="90000" tIns="46800" rIns="90000" bIns="46800" anchor="b">
            <a:normAutofit/>
          </a:bodyPr>
          <a:lstStyle>
            <a:lvl1pPr algn="ctr">
              <a:defRPr sz="45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wrap="square"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1141810" y="2897100"/>
            <a:ext cx="6858000" cy="1242000"/>
          </a:xfrm>
        </p:spPr>
        <p:txBody>
          <a:bodyPr wrap="square" lIns="90000" tIns="46800" rIns="90000" bIns="46800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tags" Target="../tags/tag125.xml"/><Relationship Id="rId23" Type="http://schemas.openxmlformats.org/officeDocument/2006/relationships/tags" Target="../tags/tag124.xml"/><Relationship Id="rId22" Type="http://schemas.openxmlformats.org/officeDocument/2006/relationships/tags" Target="../tags/tag123.xml"/><Relationship Id="rId21" Type="http://schemas.openxmlformats.org/officeDocument/2006/relationships/tags" Target="../tags/tag122.xml"/><Relationship Id="rId20" Type="http://schemas.openxmlformats.org/officeDocument/2006/relationships/tags" Target="../tags/tag121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120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2412" y="332423"/>
            <a:ext cx="8139178" cy="331473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502412" y="714381"/>
            <a:ext cx="8139178" cy="404168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59807" y="4762375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000" y="4762375"/>
            <a:ext cx="2970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4762375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Microsoft YaHei" panose="020B050302020402020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Microsoft YaHei" panose="020B050302020402020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Microsoft YaHei" panose="020B050302020402020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Microsoft YaHei" panose="020B050302020402020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Microsoft YaHei" panose="020B050302020402020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Microsoft YaHei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9.xml"/><Relationship Id="rId1" Type="http://schemas.openxmlformats.org/officeDocument/2006/relationships/tags" Target="../tags/tag1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TextBox 112"/>
          <p:cNvSpPr txBox="1"/>
          <p:nvPr/>
        </p:nvSpPr>
        <p:spPr>
          <a:xfrm>
            <a:off x="0" y="989330"/>
            <a:ext cx="9144000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1. 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대상 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: 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7-11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학년 희망 학생</a:t>
            </a:r>
            <a:endParaRPr lang="en-US" altLang="ko-KR" sz="1600" b="1" dirty="0" smtClean="0">
              <a:ln>
                <a:solidFill>
                  <a:srgbClr val="000066"/>
                </a:solidFill>
              </a:ln>
              <a:solidFill>
                <a:srgbClr val="002060"/>
              </a:solidFill>
              <a:latin typeface="새굴림" panose="02030600000101010101" charset="-127"/>
              <a:ea typeface="새굴림" panose="02030600000101010101" charset="-127"/>
              <a:cs typeface="새굴림" panose="0203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2. </a:t>
            </a:r>
            <a:r>
              <a:rPr lang="ko-KR" altLang="en-US" sz="1600" b="1" dirty="0" err="1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참가부문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 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: 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중등부 중급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(A,B,C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반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), 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고급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(D,E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반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) / </a:t>
            </a:r>
            <a:r>
              <a:rPr lang="ko-KR" altLang="en-US" sz="1600" b="1" dirty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고등부 중급</a:t>
            </a:r>
            <a:r>
              <a:rPr lang="en-US" altLang="ko-KR" sz="1600" b="1" dirty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(A,B,C</a:t>
            </a:r>
            <a:r>
              <a:rPr lang="ko-KR" altLang="en-US" sz="1600" b="1" dirty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반</a:t>
            </a:r>
            <a:r>
              <a:rPr lang="en-US" altLang="ko-KR" sz="1600" b="1" dirty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), </a:t>
            </a:r>
            <a:r>
              <a:rPr lang="ko-KR" altLang="en-US" sz="1600" b="1" dirty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고급</a:t>
            </a:r>
            <a:r>
              <a:rPr lang="en-US" altLang="ko-KR" sz="1600" b="1" dirty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(D,E</a:t>
            </a:r>
            <a:r>
              <a:rPr lang="ko-KR" altLang="en-US" sz="1600" b="1" dirty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반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)</a:t>
            </a:r>
            <a:endParaRPr lang="en-US" altLang="ko-KR" sz="1600" b="1" dirty="0" smtClean="0">
              <a:ln>
                <a:solidFill>
                  <a:srgbClr val="000066"/>
                </a:solidFill>
              </a:ln>
              <a:solidFill>
                <a:srgbClr val="002060"/>
              </a:solidFill>
              <a:latin typeface="새굴림" panose="02030600000101010101" charset="-127"/>
              <a:ea typeface="새굴림" panose="02030600000101010101" charset="-127"/>
              <a:cs typeface="새굴림" panose="0203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3. 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주제 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: 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자유주제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 (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예시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) </a:t>
            </a:r>
            <a:r>
              <a:rPr sz="1600" b="1" dirty="0" err="1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상하이의</a:t>
            </a:r>
            <a:r>
              <a:rPr sz="1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 </a:t>
            </a:r>
            <a:r>
              <a:rPr sz="1600" b="1" dirty="0" err="1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명소</a:t>
            </a:r>
            <a:r>
              <a:rPr sz="1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, </a:t>
            </a:r>
            <a:r>
              <a:rPr sz="1600" b="1" dirty="0" err="1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유용한</a:t>
            </a:r>
            <a:r>
              <a:rPr sz="1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 </a:t>
            </a:r>
            <a:r>
              <a:rPr sz="1600" b="1" dirty="0" err="1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어플</a:t>
            </a:r>
            <a:r>
              <a:rPr sz="1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, </a:t>
            </a:r>
            <a:r>
              <a:rPr sz="1600" b="1" dirty="0" err="1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나의</a:t>
            </a:r>
            <a:r>
              <a:rPr sz="1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 </a:t>
            </a:r>
            <a:r>
              <a:rPr sz="1600" b="1" dirty="0" err="1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중국</a:t>
            </a:r>
            <a:r>
              <a:rPr sz="1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 </a:t>
            </a:r>
            <a:r>
              <a:rPr sz="1600" b="1" dirty="0" err="1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여행</a:t>
            </a:r>
            <a:r>
              <a:rPr sz="16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 등</a:t>
            </a:r>
            <a:endParaRPr sz="1600" b="1" dirty="0" smtClean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새굴림" panose="02030600000101010101" charset="-127"/>
              <a:ea typeface="새굴림" panose="02030600000101010101" charset="-127"/>
              <a:cs typeface="새굴림" panose="0203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4. 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발표시간 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: 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3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분 내외</a:t>
            </a:r>
            <a:endParaRPr lang="en-US" altLang="ko-KR" sz="1600" b="1" dirty="0" smtClean="0">
              <a:ln>
                <a:solidFill>
                  <a:srgbClr val="000066"/>
                </a:solidFill>
              </a:ln>
              <a:solidFill>
                <a:srgbClr val="002060"/>
              </a:solidFill>
              <a:latin typeface="새굴림" panose="02030600000101010101" charset="-127"/>
              <a:ea typeface="새굴림" panose="02030600000101010101" charset="-127"/>
              <a:cs typeface="새굴림" panose="0203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5. 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접수 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기간 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:  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2020. 08. 20(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목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) – 2020. 08. 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26(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수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) </a:t>
            </a:r>
            <a:r>
              <a:rPr lang="ko-KR" altLang="en-US" sz="1600" b="1" u="sng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  <a:sym typeface="+mn-ea"/>
              </a:rPr>
              <a:t>원고 및 </a:t>
            </a:r>
            <a:r>
              <a:rPr lang="en-US" altLang="ko-KR" sz="1600" b="1" u="sng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  <a:sym typeface="+mn-ea"/>
              </a:rPr>
              <a:t>PPT </a:t>
            </a:r>
            <a:r>
              <a:rPr lang="ko-KR" altLang="en-US" sz="1600" b="1" u="sng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  <a:sym typeface="+mn-ea"/>
              </a:rPr>
              <a:t>제출</a:t>
            </a:r>
            <a:r>
              <a:rPr lang="en-US" altLang="ko-KR" sz="1600" b="1" u="sng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  <a:sym typeface="+mn-ea"/>
              </a:rPr>
              <a:t> </a:t>
            </a:r>
            <a:endParaRPr lang="en-US" altLang="ko-KR" sz="1600" b="1" dirty="0" smtClean="0">
              <a:ln>
                <a:solidFill>
                  <a:srgbClr val="000066"/>
                </a:solidFill>
              </a:ln>
              <a:solidFill>
                <a:srgbClr val="002060"/>
              </a:solidFill>
              <a:latin typeface="새굴림" panose="02030600000101010101" charset="-127"/>
              <a:ea typeface="새굴림" panose="02030600000101010101" charset="-127"/>
              <a:cs typeface="새굴림" panose="0203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6. 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접수 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방법 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: </a:t>
            </a:r>
            <a:r>
              <a:rPr lang="ko-KR" altLang="en-US" sz="1600" b="1" u="sng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학번이름</a:t>
            </a:r>
            <a:r>
              <a:rPr lang="en-US" altLang="ko-KR" sz="1600" b="1" u="sng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 </a:t>
            </a:r>
            <a:r>
              <a:rPr lang="ko-KR" altLang="en-US" sz="1600" b="1" u="sng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기재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하여 </a:t>
            </a:r>
            <a:r>
              <a:rPr lang="ko-KR" altLang="en-US" sz="1600" b="1" dirty="0" err="1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이메일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 신청 혹은 </a:t>
            </a:r>
            <a:r>
              <a:rPr lang="en-US" altLang="ko-KR" sz="1600" b="1" dirty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USB </a:t>
            </a:r>
            <a:r>
              <a:rPr lang="ko-KR" altLang="en-US" sz="1600" b="1" dirty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제출</a:t>
            </a:r>
            <a:endParaRPr lang="en-US" altLang="ko-KR" sz="1600" b="1" dirty="0">
              <a:ln>
                <a:solidFill>
                  <a:srgbClr val="000066"/>
                </a:solidFill>
              </a:ln>
              <a:solidFill>
                <a:srgbClr val="002060"/>
              </a:solidFill>
              <a:latin typeface="새굴림" panose="02030600000101010101" charset="-127"/>
              <a:ea typeface="새굴림" panose="02030600000101010101" charset="-127"/>
              <a:cs typeface="새굴림" panose="0203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    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가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. 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이메일 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: 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+mj-ea"/>
                <a:sym typeface="+mn-ea"/>
              </a:rPr>
              <a:t>rhgksk11011@naver.com</a:t>
            </a:r>
            <a:endParaRPr lang="en-US" altLang="ko-KR" sz="1600" b="1" dirty="0" smtClean="0">
              <a:ln>
                <a:solidFill>
                  <a:srgbClr val="000066"/>
                </a:solidFill>
              </a:ln>
              <a:solidFill>
                <a:srgbClr val="002060"/>
              </a:solidFill>
              <a:latin typeface="새굴림" panose="02030600000101010101" charset="-127"/>
              <a:ea typeface="새굴림" panose="02030600000101010101" charset="-127"/>
              <a:cs typeface="+mj-ea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 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   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나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. USB </a:t>
            </a:r>
            <a:r>
              <a:rPr lang="ko-KR" altLang="en-US" sz="1600" b="1" dirty="0" err="1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제출처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 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: </a:t>
            </a:r>
            <a:r>
              <a:rPr lang="ko-KR" altLang="en-US" sz="1600" b="1" dirty="0" err="1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교학동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 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1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층 중등 중국어 교무실 고하나 선생님</a:t>
            </a:r>
            <a:endParaRPr lang="en-US" altLang="ko-KR" sz="1600" b="1" dirty="0" smtClean="0">
              <a:ln>
                <a:solidFill>
                  <a:srgbClr val="000066"/>
                </a:solidFill>
              </a:ln>
              <a:solidFill>
                <a:srgbClr val="002060"/>
              </a:solidFill>
              <a:latin typeface="새굴림" panose="02030600000101010101" charset="-127"/>
              <a:ea typeface="새굴림" panose="02030600000101010101" charset="-127"/>
              <a:cs typeface="새굴림" panose="0203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7. 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예선 대상자 명단 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발표 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: 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2020. 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08. 28(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금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), 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중등 중국어 교무실 게시판</a:t>
            </a:r>
            <a:endParaRPr lang="en-US" altLang="ko-KR" sz="1600" b="1" dirty="0" smtClean="0">
              <a:ln>
                <a:solidFill>
                  <a:srgbClr val="000066"/>
                </a:solidFill>
              </a:ln>
              <a:solidFill>
                <a:srgbClr val="002060"/>
              </a:solidFill>
              <a:latin typeface="새굴림" panose="02030600000101010101" charset="-127"/>
              <a:ea typeface="새굴림" panose="02030600000101010101" charset="-127"/>
              <a:cs typeface="새굴림" panose="0203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8. 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예선 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: 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2020. 09. 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02(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수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)</a:t>
            </a:r>
            <a:endParaRPr lang="en-US" altLang="ko-KR" sz="1600" b="1" dirty="0" smtClean="0">
              <a:ln>
                <a:solidFill>
                  <a:srgbClr val="000066"/>
                </a:solidFill>
              </a:ln>
              <a:solidFill>
                <a:srgbClr val="002060"/>
              </a:solidFill>
              <a:latin typeface="새굴림" panose="02030600000101010101" charset="-127"/>
              <a:ea typeface="새굴림" panose="02030600000101010101" charset="-127"/>
              <a:cs typeface="새굴림" panose="02030600000101010101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9. 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본선 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: 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2020. 09. 24(</a:t>
            </a:r>
            <a:r>
              <a:rPr lang="ko-KR" altLang="en-US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목</a:t>
            </a:r>
            <a:r>
              <a:rPr lang="en-US" altLang="ko-KR" sz="1600" b="1" dirty="0" smtClean="0">
                <a:ln>
                  <a:solidFill>
                    <a:srgbClr val="000066"/>
                  </a:solidFill>
                </a:ln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)</a:t>
            </a:r>
            <a:endParaRPr lang="en-US" altLang="ko-KR" sz="1600" b="1" dirty="0" smtClean="0">
              <a:ln>
                <a:solidFill>
                  <a:srgbClr val="000066"/>
                </a:solidFill>
              </a:ln>
              <a:solidFill>
                <a:srgbClr val="002060"/>
              </a:solidFill>
              <a:latin typeface="새굴림" panose="02030600000101010101" charset="-127"/>
              <a:ea typeface="새굴림" panose="02030600000101010101" charset="-127"/>
              <a:cs typeface="새굴림" panose="02030600000101010101" charset="-127"/>
            </a:endParaRPr>
          </a:p>
        </p:txBody>
      </p:sp>
      <p:sp>
        <p:nvSpPr>
          <p:cNvPr id="7" name="TextBox 2"/>
          <p:cNvSpPr txBox="1"/>
          <p:nvPr/>
        </p:nvSpPr>
        <p:spPr>
          <a:xfrm>
            <a:off x="306070" y="191135"/>
            <a:ext cx="85318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  <a:sym typeface="+mn-ea"/>
              </a:rPr>
              <a:t>2020</a:t>
            </a:r>
            <a:r>
              <a:rPr lang="ko-KR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  <a:sym typeface="+mn-ea"/>
              </a:rPr>
              <a:t>학년도 중국어 </a:t>
            </a:r>
            <a:r>
              <a:rPr lang="ko-KR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  <a:sym typeface="+mn-ea"/>
              </a:rPr>
              <a:t>주제 연설 </a:t>
            </a:r>
            <a:r>
              <a:rPr lang="ko-KR" alt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  <a:sym typeface="+mn-ea"/>
              </a:rPr>
              <a:t>안내</a:t>
            </a:r>
            <a:endParaRPr lang="ko-KR" altLang="en-US" sz="3200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새굴림" panose="02030600000101010101" charset="-127"/>
              <a:ea typeface="새굴림" panose="02030600000101010101" charset="-127"/>
              <a:cs typeface="새굴림" panose="02030600000101010101" charset="-127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1471"/>
            <a:ext cx="9144000" cy="5143500"/>
          </a:xfrm>
          <a:prstGeom prst="rect">
            <a:avLst/>
          </a:prstGeom>
          <a:solidFill>
            <a:schemeClr val="bg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09090" y="45085"/>
            <a:ext cx="5697220" cy="64516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+mj-ea"/>
                <a:ea typeface="+mj-ea"/>
                <a:cs typeface="+mj-ea"/>
                <a:sym typeface="+mn-ea"/>
              </a:rPr>
              <a:t>第三届 </a:t>
            </a:r>
            <a:r>
              <a:rPr lang="en-US" altLang="zh-CN" sz="3600" b="1" dirty="0" smtClean="0">
                <a:solidFill>
                  <a:schemeClr val="bg1"/>
                </a:solidFill>
                <a:latin typeface="+mj-ea"/>
                <a:ea typeface="+mj-ea"/>
                <a:cs typeface="+mj-ea"/>
                <a:sym typeface="+mn-ea"/>
              </a:rPr>
              <a:t>2020 </a:t>
            </a:r>
            <a:r>
              <a:rPr lang="zh-CN" altLang="en-US" sz="3600" b="1" dirty="0" smtClean="0">
                <a:solidFill>
                  <a:schemeClr val="bg1"/>
                </a:solidFill>
                <a:latin typeface="+mj-ea"/>
                <a:ea typeface="+mj-ea"/>
                <a:cs typeface="+mj-ea"/>
                <a:sym typeface="+mn-ea"/>
              </a:rPr>
              <a:t>中文演讲比赛</a:t>
            </a:r>
            <a:endParaRPr lang="zh-CN" altLang="en-US" sz="3600" b="1" dirty="0" smtClean="0">
              <a:solidFill>
                <a:schemeClr val="bg1"/>
              </a:solidFill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0" y="989330"/>
            <a:ext cx="8713470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1. 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参赛对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象 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: 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7-11</a:t>
            </a:r>
            <a:r>
              <a:rPr lang="zh-CN" altLang="en-US" sz="1600" b="1" dirty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年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级 愿意参加的学生</a:t>
            </a:r>
            <a:endParaRPr lang="en-US" altLang="ko-KR" sz="1600" b="1" dirty="0" smtClean="0">
              <a:solidFill>
                <a:srgbClr val="002060"/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2. 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评奖组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别 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: 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初中部</a:t>
            </a:r>
            <a:r>
              <a:rPr lang="ko-KR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中级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(A,B,C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班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), 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高级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(D,E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班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) / 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高中部 中</a:t>
            </a:r>
            <a:r>
              <a:rPr lang="zh-CN" altLang="en-US" sz="1600" b="1" dirty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级</a:t>
            </a:r>
            <a:r>
              <a:rPr lang="en-US" altLang="ko-KR" sz="1600" b="1" dirty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(A,B,C</a:t>
            </a:r>
            <a:r>
              <a:rPr lang="zh-CN" altLang="en-US" sz="1600" b="1" dirty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班</a:t>
            </a:r>
            <a:r>
              <a:rPr lang="en-US" altLang="ko-KR" sz="1600" b="1" dirty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), </a:t>
            </a:r>
            <a:r>
              <a:rPr lang="zh-CN" altLang="en-US" sz="1600" b="1" dirty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高级</a:t>
            </a:r>
            <a:r>
              <a:rPr lang="en-US" altLang="ko-KR" sz="1600" b="1" dirty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(D,E</a:t>
            </a:r>
            <a:r>
              <a:rPr lang="zh-CN" altLang="en-US" sz="1600" b="1" dirty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班</a:t>
            </a:r>
            <a:r>
              <a:rPr lang="en-US" altLang="ko-KR" sz="1600" b="1" dirty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) </a:t>
            </a:r>
            <a:endParaRPr lang="en-US" altLang="ko-KR" sz="1600" b="1" dirty="0" smtClean="0">
              <a:solidFill>
                <a:srgbClr val="002060"/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3. 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主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题 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: 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自由主题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 (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比如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) </a:t>
            </a:r>
            <a:r>
              <a:rPr lang="zh-CN" altLang="en-US" sz="1600" b="1" dirty="0" smtClean="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上海的景点、有用的</a:t>
            </a:r>
            <a:r>
              <a:rPr lang="en-US" altLang="zh-CN" sz="1600" b="1" dirty="0" smtClean="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APP</a:t>
            </a:r>
            <a:r>
              <a:rPr lang="zh-CN" altLang="en-US" sz="1600" b="1" dirty="0" smtClean="0">
                <a:solidFill>
                  <a:srgbClr val="FF0000"/>
                </a:solidFill>
                <a:latin typeface="+mj-ea"/>
                <a:ea typeface="+mj-ea"/>
                <a:cs typeface="+mj-ea"/>
              </a:rPr>
              <a:t>、我的旅游经历</a:t>
            </a:r>
            <a:endParaRPr lang="en-US" altLang="ko-KR" sz="1600" b="1" dirty="0" smtClean="0">
              <a:solidFill>
                <a:srgbClr val="FF0000"/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4. 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演讲时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长 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: 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3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分钟</a:t>
            </a:r>
            <a:r>
              <a:rPr lang="zh-CN" altLang="en-US" sz="1600" b="1" dirty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左右</a:t>
            </a:r>
            <a:endParaRPr lang="en-US" altLang="ko-KR" sz="1600" b="1" dirty="0" smtClean="0">
              <a:solidFill>
                <a:srgbClr val="002060"/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5. 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报名时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间 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:  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2020. 08. 20(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周四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) – 2020. 08. 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26(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周三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) </a:t>
            </a:r>
            <a:r>
              <a:rPr lang="zh-CN" altLang="en-US" sz="1600" b="1" u="sng" dirty="0" smtClean="0">
                <a:solidFill>
                  <a:srgbClr val="002060"/>
                </a:solidFill>
                <a:latin typeface="+mj-ea"/>
                <a:ea typeface="+mj-ea"/>
                <a:cs typeface="+mj-ea"/>
                <a:sym typeface="+mn-ea"/>
              </a:rPr>
              <a:t>原稿及</a:t>
            </a:r>
            <a:r>
              <a:rPr lang="ko-KR" altLang="en-US" sz="1600" b="1" u="sng" dirty="0" smtClean="0">
                <a:solidFill>
                  <a:srgbClr val="002060"/>
                </a:solidFill>
                <a:latin typeface="+mj-ea"/>
                <a:ea typeface="+mj-ea"/>
                <a:cs typeface="+mj-ea"/>
                <a:sym typeface="+mn-ea"/>
              </a:rPr>
              <a:t> </a:t>
            </a:r>
            <a:r>
              <a:rPr lang="en-US" altLang="ko-KR" sz="1600" b="1" u="sng" dirty="0" smtClean="0">
                <a:solidFill>
                  <a:srgbClr val="002060"/>
                </a:solidFill>
                <a:latin typeface="+mj-ea"/>
                <a:ea typeface="+mj-ea"/>
                <a:cs typeface="+mj-ea"/>
                <a:sym typeface="+mn-ea"/>
              </a:rPr>
              <a:t>PPT </a:t>
            </a:r>
            <a:endParaRPr lang="en-US" altLang="ko-KR" sz="1600" b="1" dirty="0" smtClean="0">
              <a:solidFill>
                <a:srgbClr val="002060"/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6. 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报名</a:t>
            </a:r>
            <a:r>
              <a:rPr lang="zh-CN" altLang="en-US" sz="1600" b="1" dirty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方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式 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: 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E-mail 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或  </a:t>
            </a:r>
            <a:r>
              <a:rPr lang="en-US" altLang="zh-CN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USB </a:t>
            </a:r>
            <a:r>
              <a:rPr lang="zh-CN" altLang="en-US" sz="1600" b="1" dirty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提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交（请务必备注名字和学号）</a:t>
            </a:r>
            <a:endParaRPr lang="en-US" altLang="ko-KR" sz="1600" b="1" dirty="0">
              <a:solidFill>
                <a:srgbClr val="002060"/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     </a:t>
            </a:r>
            <a:r>
              <a:rPr lang="ko-KR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가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. E-mail : rhgksk11011@naver.com</a:t>
            </a:r>
            <a:endParaRPr lang="en-US" altLang="ko-KR" sz="1600" b="1" dirty="0" smtClean="0">
              <a:solidFill>
                <a:srgbClr val="002060"/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 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    </a:t>
            </a:r>
            <a:r>
              <a:rPr lang="ko-KR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나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. USB 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提交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处 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: 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教学楼 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1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层</a:t>
            </a:r>
            <a:r>
              <a:rPr lang="ko-KR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  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中等</a:t>
            </a:r>
            <a:r>
              <a:rPr lang="zh-CN" altLang="en-US" sz="1600" b="1" dirty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中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文部办公室</a:t>
            </a:r>
            <a:r>
              <a:rPr lang="ko-KR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  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高哈娜老师</a:t>
            </a:r>
            <a:endParaRPr lang="en-US" altLang="ko-KR" sz="1600" b="1" dirty="0" smtClean="0">
              <a:solidFill>
                <a:srgbClr val="002060"/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7. 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预赛名单公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布 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: 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  <a:sym typeface="+mn-ea"/>
              </a:rPr>
              <a:t>2020. 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  <a:sym typeface="+mn-ea"/>
              </a:rPr>
              <a:t>08. 28(</a:t>
            </a:r>
            <a:r>
              <a:rPr lang="zh-CN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  <a:sym typeface="+mn-ea"/>
              </a:rPr>
              <a:t>周五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  <a:sym typeface="+mn-ea"/>
              </a:rPr>
              <a:t>)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,  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中等中文部  广告栏</a:t>
            </a:r>
            <a:endParaRPr lang="en-US" altLang="ko-KR" sz="1600" b="1" dirty="0" smtClean="0">
              <a:solidFill>
                <a:srgbClr val="002060"/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8. 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预赛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日 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: 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  <a:sym typeface="+mn-ea"/>
              </a:rPr>
              <a:t>2020. 09. 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  <a:sym typeface="+mn-ea"/>
              </a:rPr>
              <a:t>02(</a:t>
            </a:r>
            <a:r>
              <a:rPr lang="zh-CN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  <a:sym typeface="+mn-ea"/>
              </a:rPr>
              <a:t>周三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  <a:sym typeface="+mn-ea"/>
              </a:rPr>
              <a:t>)</a:t>
            </a:r>
            <a:endParaRPr lang="en-US" altLang="ko-KR" sz="1600" b="1" dirty="0" smtClean="0">
              <a:solidFill>
                <a:srgbClr val="002060"/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9. 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决赛</a:t>
            </a:r>
            <a:r>
              <a:rPr lang="zh-CN" altLang="en-US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日 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</a:rPr>
              <a:t>: 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  <a:sym typeface="+mn-ea"/>
              </a:rPr>
              <a:t>2020. 09. 24(</a:t>
            </a:r>
            <a:r>
              <a:rPr lang="zh-CN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  <a:sym typeface="+mn-ea"/>
              </a:rPr>
              <a:t>周四</a:t>
            </a:r>
            <a:r>
              <a:rPr lang="en-US" altLang="ko-KR" sz="1600" b="1" dirty="0" smtClean="0">
                <a:solidFill>
                  <a:srgbClr val="002060"/>
                </a:solidFill>
                <a:latin typeface="+mj-ea"/>
                <a:ea typeface="+mj-ea"/>
                <a:cs typeface="+mj-ea"/>
                <a:sym typeface="+mn-ea"/>
              </a:rPr>
              <a:t>)</a:t>
            </a:r>
            <a:endParaRPr lang="en-US" altLang="ko-KR" sz="1600" b="1" dirty="0" smtClean="0">
              <a:solidFill>
                <a:srgbClr val="002060"/>
              </a:solidFill>
              <a:latin typeface="+mj-ea"/>
              <a:ea typeface="+mj-ea"/>
              <a:cs typeface="+mj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0" y="398145"/>
            <a:ext cx="9144000" cy="3767455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altLang="zh-CN" sz="3200" b="1" dirty="0"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  </a:t>
            </a:r>
            <a:r>
              <a:rPr lang="en-US" altLang="zh-CN" sz="3600" b="1" dirty="0"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 </a:t>
            </a:r>
            <a:r>
              <a:rPr lang="ko-KR" altLang="zh-CN" sz="3600" b="1" dirty="0">
                <a:ln>
                  <a:solidFill>
                    <a:schemeClr val="bg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유의사항</a:t>
            </a:r>
            <a:r>
              <a:rPr lang="zh-CN" altLang="en-US" sz="3600" b="1" dirty="0"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 </a:t>
            </a:r>
            <a:r>
              <a:rPr lang="zh-CN" altLang="en-US" sz="3200" b="1" dirty="0"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  </a:t>
            </a:r>
            <a:r>
              <a:rPr lang="zh-CN" altLang="en-US" sz="2000" dirty="0"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 </a:t>
            </a:r>
            <a:br>
              <a:rPr lang="zh-CN" altLang="en-US" sz="2000" dirty="0"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</a:br>
            <a:r>
              <a:rPr lang="zh-CN" altLang="en-US" sz="2000" b="1" dirty="0"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     </a:t>
            </a:r>
            <a:br>
              <a:rPr lang="zh-CN" altLang="en-US" sz="2000" b="1" dirty="0">
                <a:solidFill>
                  <a:srgbClr val="002060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</a:br>
            <a:r>
              <a:rPr lang="zh-CN" altLang="en-US" sz="2000" b="1" dirty="0">
                <a:solidFill>
                  <a:srgbClr val="000099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1) 원고와 PPT를 이메일로 제출하되 중국어 원고 분량은   </a:t>
            </a:r>
            <a:br>
              <a:rPr lang="zh-CN" altLang="en-US" sz="2000" b="1" dirty="0">
                <a:solidFill>
                  <a:srgbClr val="000099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</a:br>
            <a:r>
              <a:rPr lang="zh-CN" altLang="en-US" sz="2000" b="1" dirty="0">
                <a:solidFill>
                  <a:srgbClr val="000099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   A4 1~2페이지로 작성하며 발표시간은 3분 내외로 함.</a:t>
            </a:r>
            <a:br>
              <a:rPr lang="zh-CN" altLang="en-US" sz="2000" b="1" dirty="0">
                <a:solidFill>
                  <a:srgbClr val="000099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</a:br>
            <a:br>
              <a:rPr lang="zh-CN" altLang="en-US" sz="2000" b="1" dirty="0">
                <a:solidFill>
                  <a:srgbClr val="000099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</a:br>
            <a:r>
              <a:rPr lang="zh-CN" altLang="en-US" sz="2000" b="1" dirty="0">
                <a:solidFill>
                  <a:srgbClr val="000099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2) 인터넷 상의 자료, 도서 등 모든 참고 자료를 자유롭게 </a:t>
            </a:r>
            <a:br>
              <a:rPr lang="zh-CN" altLang="en-US" sz="2000" b="1" dirty="0">
                <a:solidFill>
                  <a:srgbClr val="000099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</a:br>
            <a:r>
              <a:rPr lang="zh-CN" altLang="en-US" sz="2000" b="1" dirty="0">
                <a:solidFill>
                  <a:srgbClr val="000099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   활용할 수 있으나 인용된 </a:t>
            </a:r>
            <a:r>
              <a:rPr lang="ko-KR" altLang="zh-CN" sz="2000" b="1" dirty="0">
                <a:solidFill>
                  <a:srgbClr val="000099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내</a:t>
            </a:r>
            <a:r>
              <a:rPr lang="zh-CN" altLang="en-US" sz="2000" b="1" dirty="0">
                <a:solidFill>
                  <a:srgbClr val="000099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용의 출처는 반드시 명시</a:t>
            </a:r>
            <a:r>
              <a:rPr lang="en-US" altLang="zh-CN" sz="2000" b="1" dirty="0">
                <a:solidFill>
                  <a:srgbClr val="000099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.</a:t>
            </a:r>
            <a:r>
              <a:rPr lang="zh-CN" altLang="en-US" sz="2000" b="1" dirty="0">
                <a:solidFill>
                  <a:srgbClr val="000099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     </a:t>
            </a:r>
            <a:br>
              <a:rPr lang="zh-CN" altLang="en-US" sz="2000" b="1" dirty="0">
                <a:solidFill>
                  <a:srgbClr val="000099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</a:br>
            <a:br>
              <a:rPr lang="zh-CN" altLang="en-US" sz="2000" b="1" dirty="0">
                <a:solidFill>
                  <a:srgbClr val="000099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</a:br>
            <a:r>
              <a:rPr lang="zh-CN" altLang="en-US" sz="2000" b="1" dirty="0">
                <a:solidFill>
                  <a:srgbClr val="000099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3) 자신의 의견을 서술하는 부분에서 표절이 발견될 경우 </a:t>
            </a:r>
            <a:br>
              <a:rPr lang="zh-CN" altLang="en-US" sz="2000" b="1" dirty="0">
                <a:solidFill>
                  <a:srgbClr val="000099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</a:br>
            <a:r>
              <a:rPr lang="zh-CN" altLang="en-US" sz="2000" b="1" dirty="0">
                <a:solidFill>
                  <a:srgbClr val="000099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   심사대상에서 제외함. 조사의 내용 대다수 혹은 전체가 </a:t>
            </a:r>
            <a:br>
              <a:rPr lang="zh-CN" altLang="en-US" sz="2000" b="1" dirty="0">
                <a:solidFill>
                  <a:srgbClr val="000099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</a:br>
            <a:r>
              <a:rPr lang="zh-CN" altLang="en-US" sz="2000" b="1" dirty="0">
                <a:solidFill>
                  <a:srgbClr val="000099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   타인의 저작을 그대로 발췌하여 사용한 경우에도 심사 </a:t>
            </a:r>
            <a:br>
              <a:rPr lang="zh-CN" altLang="en-US" sz="2000" b="1" dirty="0">
                <a:solidFill>
                  <a:srgbClr val="000099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</a:br>
            <a:r>
              <a:rPr lang="zh-CN" altLang="en-US" sz="2000" b="1" dirty="0">
                <a:solidFill>
                  <a:srgbClr val="000099"/>
                </a:solidFill>
                <a:latin typeface="새굴림" panose="02030600000101010101" charset="-127"/>
                <a:ea typeface="새굴림" panose="02030600000101010101" charset="-127"/>
                <a:cs typeface="새굴림" panose="02030600000101010101" charset="-127"/>
              </a:rPr>
              <a:t>   대상에서 제외됨.</a:t>
            </a:r>
            <a:endParaRPr lang="zh-CN" altLang="en-US" sz="2000" b="1" dirty="0">
              <a:solidFill>
                <a:srgbClr val="000099"/>
              </a:solidFill>
              <a:latin typeface="새굴림" panose="02030600000101010101" charset="-127"/>
              <a:ea typeface="새굴림" panose="02030600000101010101" charset="-127"/>
              <a:cs typeface="새굴림" panose="02030600000101010101" charset="-127"/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0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0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0"/>
  <p:tag name="KSO_WM_TEMPLATE_SUBCATEGORY" val="0"/>
  <p:tag name="KSO_WM_TEMPLATE_MASTER_TYPE" val="1"/>
  <p:tag name="KSO_WM_TEMPLATE_COLOR_TYPE" val="1"/>
  <p:tag name="KSO_WM_TAG_VERSION" val="1.0"/>
  <p:tag name="KSO_WM_TEMPLATE_THUMBS_INDEX" val="1、4、7、10、13、14、15、16、17、18、19、20、21、22"/>
  <p:tag name="KSO_WM_TEMPLATE_MASTER_THUMB_INDEX" val="12"/>
</p:tagLst>
</file>

<file path=ppt/tags/tag126.xml><?xml version="1.0" encoding="utf-8"?>
<p:tagLst xmlns:p="http://schemas.openxmlformats.org/presentationml/2006/main">
  <p:tag name="KSO_WM_SLIDE_ID" val="custom20202822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EMPLATE_MASTER_THUMB_INDEX" val="12"/>
  <p:tag name="KSO_WM_TAG_VERSION" val="1.0"/>
  <p:tag name="KSO_WM_BEAUTIFY_FLAG" val="#wm#"/>
  <p:tag name="KSO_WM_TEMPLATE_CATEGORY" val="custom"/>
  <p:tag name="KSO_WM_TEMPLATE_INDEX" val="20205170"/>
  <p:tag name="KSO_WM_SLIDE_LAYOUT" val="a_b"/>
  <p:tag name="KSO_WM_SLIDE_LAYOUT_CNT" val="1_1"/>
  <p:tag name="KSO_WM_TEMPLATE_THUMBS_INDEX" val="1、4、5、6、7、8、9、10、11、12、13"/>
</p:tagLst>
</file>

<file path=ppt/tags/tag127.xml><?xml version="1.0" encoding="utf-8"?>
<p:tagLst xmlns:p="http://schemas.openxmlformats.org/presentationml/2006/main">
  <p:tag name="KSO_WM_TEMPLATE_THUMBS_INDEX" val="1、4、6、7、8、9、10、11、12、13、14"/>
  <p:tag name="KSO_WM_SLIDE_ID" val="custom20202810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EMPLATE_MASTER_THUMB_INDEX" val="12"/>
  <p:tag name="KSO_WM_TAG_VERSION" val="1.0"/>
  <p:tag name="KSO_WM_BEAUTIFY_FLAG" val="#wm#"/>
  <p:tag name="KSO_WM_TEMPLATE_CATEGORY" val="custom"/>
  <p:tag name="KSO_WM_TEMPLATE_INDEX" val="20205170"/>
  <p:tag name="KSO_WM_SLIDE_LAYOUT" val="a_b"/>
  <p:tag name="KSO_WM_SLIDE_LAYOUT_CNT" val="1_1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170_1*a*1"/>
  <p:tag name="KSO_WM_TEMPLATE_CATEGORY" val="custom"/>
  <p:tag name="KSO_WM_TEMPLATE_INDEX" val="20205170"/>
  <p:tag name="KSO_WM_UNIT_LAYERLEVEL" val="1"/>
  <p:tag name="KSO_WM_TAG_VERSION" val="1.0"/>
  <p:tag name="KSO_WM_BEAUTIFY_FLAG" val="#wm#"/>
  <p:tag name="KSO_WM_UNIT_PRESET_TEXT" val="春季工作总结"/>
</p:tagLst>
</file>

<file path=ppt/tags/tag1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0"/>
  <p:tag name="KSO_WM_SLIDE_ID" val="custom20205170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SLIDE_LAYOUT" val="a_b"/>
  <p:tag name="KSO_WM_SLIDE_LAYOUT_CNT" val="1_1"/>
  <p:tag name="KSO_WM_TEMPLATE_THUMBS_INDEX" val="1、4、7、10、13、14、15、16、17、18、19、20、21、22"/>
  <p:tag name="KSO_WM_TEMPLATE_MASTER_THUMB_INDEX" val="12"/>
</p:tagLst>
</file>

<file path=ppt/theme/theme1.xml><?xml version="1.0" encoding="utf-8"?>
<a:theme xmlns:a="http://schemas.openxmlformats.org/drawingml/2006/main" name="1_Office 主题​​">
  <a:themeElements>
    <a:clrScheme name="4">
      <a:dk1>
        <a:sysClr val="windowText" lastClr="000000"/>
      </a:dk1>
      <a:lt1>
        <a:sysClr val="window" lastClr="FFFFFF"/>
      </a:lt1>
      <a:dk2>
        <a:srgbClr val="F4FAEB"/>
      </a:dk2>
      <a:lt2>
        <a:srgbClr val="FFFFFF"/>
      </a:lt2>
      <a:accent1>
        <a:srgbClr val="BCDE82"/>
      </a:accent1>
      <a:accent2>
        <a:srgbClr val="B0D794"/>
      </a:accent2>
      <a:accent3>
        <a:srgbClr val="A5D0A7"/>
      </a:accent3>
      <a:accent4>
        <a:srgbClr val="99CAB9"/>
      </a:accent4>
      <a:accent5>
        <a:srgbClr val="8EC3CC"/>
      </a:accent5>
      <a:accent6>
        <a:srgbClr val="82BCDE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1119</Words>
  <Application>WPS 演示</Application>
  <PresentationFormat>화면 슬라이드 쇼(16:9)</PresentationFormat>
  <Paragraphs>30</Paragraphs>
  <Slides>3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  <vt:variant>
        <vt:lpstr>自定义放映</vt:lpstr>
      </vt:variant>
      <vt:variant>
        <vt:i4>1</vt:i4>
      </vt:variant>
    </vt:vector>
  </HeadingPairs>
  <TitlesOfParts>
    <vt:vector size="15" baseType="lpstr">
      <vt:lpstr>Arial</vt:lpstr>
      <vt:lpstr>SimSun</vt:lpstr>
      <vt:lpstr>Wingdings</vt:lpstr>
      <vt:lpstr>Microsoft YaHei</vt:lpstr>
      <vt:lpstr>HYQiHei-85S</vt:lpstr>
      <vt:lpstr>새굴림</vt:lpstr>
      <vt:lpstr/>
      <vt:lpstr>Arial Unicode MS</vt:lpstr>
      <vt:lpstr>Calibri</vt:lpstr>
      <vt:lpstr>바탕체</vt:lpstr>
      <vt:lpstr>1_Office 主题​​</vt:lpstr>
      <vt:lpstr>PowerPoint 演示文稿</vt:lpstr>
      <vt:lpstr>PowerPoint 演示文稿</vt:lpstr>
      <vt:lpstr>   유의사항           1) 원고와 PPT를 이메일로 제출하되 중국어 원고 분량은       A4 1~2페이지로 작성하며 발표시간은 3분 내외로 함.  2) 인터넷 상의 자료, 도서 등 모든 참고 자료를 자유롭게     활용할 수 있으나 인용된 내용의 출처는 반드시 명시.       3) 자신의 의견을 서술하는 부분에서 표절이 발견될 경우     심사대상에서 제외함. 조사의 내용 대다수 혹은 전체가     타인의 저작을 그대로 발췌하여 사용한 경우에도 심사     대상에서 제외됨.</vt:lpstr>
      <vt:lpstr>自定义放映 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zljun</dc:creator>
  <cp:lastModifiedBy>Ko Hana</cp:lastModifiedBy>
  <cp:revision>132</cp:revision>
  <cp:lastPrinted>2019-06-26T23:24:00Z</cp:lastPrinted>
  <dcterms:created xsi:type="dcterms:W3CDTF">2012-10-17T10:39:00Z</dcterms:created>
  <dcterms:modified xsi:type="dcterms:W3CDTF">2020-06-23T03:01:47Z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