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7"/>
  </p:notesMasterIdLst>
  <p:sldIdLst>
    <p:sldId id="256" r:id="rId2"/>
    <p:sldId id="303" r:id="rId3"/>
    <p:sldId id="288" r:id="rId4"/>
    <p:sldId id="302" r:id="rId5"/>
    <p:sldId id="290" r:id="rId6"/>
    <p:sldId id="307" r:id="rId7"/>
    <p:sldId id="291" r:id="rId8"/>
    <p:sldId id="308" r:id="rId9"/>
    <p:sldId id="297" r:id="rId10"/>
    <p:sldId id="305" r:id="rId11"/>
    <p:sldId id="294" r:id="rId12"/>
    <p:sldId id="300" r:id="rId13"/>
    <p:sldId id="301" r:id="rId14"/>
    <p:sldId id="286" r:id="rId15"/>
    <p:sldId id="287" r:id="rId16"/>
  </p:sldIdLst>
  <p:sldSz cx="9144000" cy="5143500" type="screen16x9"/>
  <p:notesSz cx="6858000" cy="9144000"/>
  <p:embeddedFontLst>
    <p:embeddedFont>
      <p:font typeface="맑은 고딕" panose="020B0503020000020004" pitchFamily="50" charset="-127"/>
      <p:regular r:id="rId18"/>
      <p:bold r:id="rId19"/>
    </p:embeddedFont>
    <p:embeddedFont>
      <p:font typeface="함초롬돋움" panose="020B0504000101010101" pitchFamily="50" charset="-127"/>
      <p:regular r:id="rId20"/>
      <p:bold r:id="rId21"/>
    </p:embeddedFont>
    <p:embeddedFont>
      <p:font typeface="Abril Fatface" panose="020B0600000101010101" charset="0"/>
      <p:regular r:id="rId22"/>
    </p:embeddedFont>
    <p:embeddedFont>
      <p:font typeface="함초롬바탕" panose="02030504000101010101" pitchFamily="18" charset="-127"/>
      <p:regular r:id="rId23"/>
      <p:bold r:id="rId24"/>
    </p:embeddedFont>
    <p:embeddedFont>
      <p:font typeface="한컴 윤고딕 240" panose="02020603020101020101" pitchFamily="18" charset="-127"/>
      <p:regular r:id="rId25"/>
    </p:embeddedFont>
    <p:embeddedFont>
      <p:font typeface="HY목각파임B" panose="02030600000101010101" pitchFamily="18" charset="-127"/>
      <p:regular r:id="rId26"/>
    </p:embeddedFont>
    <p:embeddedFont>
      <p:font typeface="Questrial" panose="020B0600000101010101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7FF"/>
    <a:srgbClr val="FFEFFF"/>
    <a:srgbClr val="FFCCFF"/>
    <a:srgbClr val="C1EFFF"/>
    <a:srgbClr val="3333CC"/>
    <a:srgbClr val="FF33CC"/>
    <a:srgbClr val="0099FF"/>
    <a:srgbClr val="66FF99"/>
    <a:srgbClr val="99CC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583429-9130-46EB-BD8D-4B985C6744FD}">
  <a:tblStyle styleId="{E4583429-9130-46EB-BD8D-4B985C6744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>
      <p:cViewPr varScale="1">
        <p:scale>
          <a:sx n="65" d="100"/>
          <a:sy n="65" d="100"/>
        </p:scale>
        <p:origin x="134" y="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18456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674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711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2d1bf62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2d1bf62f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4755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29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324575" y="1285800"/>
            <a:ext cx="2623800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200"/>
              <a:buFont typeface="Abril Fatface"/>
              <a:buNone/>
              <a:defRPr sz="72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861575" y="3522800"/>
            <a:ext cx="3086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Questrial"/>
              <a:buNone/>
              <a:defRPr sz="1200">
                <a:latin typeface="Questrial"/>
                <a:ea typeface="Questrial"/>
                <a:cs typeface="Questrial"/>
                <a:sym typeface="Quest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IG_NUMBER_1_2_1_1_2_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/>
          <p:nvPr/>
        </p:nvSpPr>
        <p:spPr>
          <a:xfrm>
            <a:off x="122400" y="118650"/>
            <a:ext cx="8899200" cy="4906200"/>
          </a:xfrm>
          <a:prstGeom prst="rect">
            <a:avLst/>
          </a:prstGeom>
          <a:noFill/>
          <a:ln w="9525" cap="flat" cmpd="sng">
            <a:solidFill>
              <a:srgbClr val="E1B65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estrial"/>
              <a:buChar char="●"/>
              <a:defRPr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●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●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estrial"/>
              <a:buChar char="○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estrial"/>
              <a:buChar char="■"/>
              <a:defRPr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1" r:id="rId2"/>
    <p:sldLayoutId id="214748367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.tencen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oovmeeting.tencent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00464" y="303498"/>
            <a:ext cx="8735070" cy="4536504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9512" y="699542"/>
            <a:ext cx="8776975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2220303" y="987574"/>
            <a:ext cx="4753300" cy="239536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원격수업을 위한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/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TENCENT MEETING</a:t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사용 </a:t>
            </a: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매뉴얼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(</a:t>
            </a:r>
            <a:r>
              <a:rPr lang="ko-KR" altLang="en-US" sz="3600" b="1" dirty="0" err="1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학생용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)</a:t>
            </a:r>
            <a:endParaRPr lang="ko-KR" altLang="en-US" sz="3600" b="1" dirty="0">
              <a:solidFill>
                <a:srgbClr val="002060"/>
              </a:solidFill>
              <a:latin typeface="+mj-ea"/>
              <a:ea typeface="+mj-ea"/>
              <a:cs typeface="함초롬돋움" panose="020B0604000101010101" pitchFamily="50" charset="-127"/>
            </a:endParaRPr>
          </a:p>
        </p:txBody>
      </p:sp>
      <p:sp>
        <p:nvSpPr>
          <p:cNvPr id="8" name="Google Shape;163;p29">
            <a:extLst>
              <a:ext uri="{FF2B5EF4-FFF2-40B4-BE49-F238E27FC236}">
                <a16:creationId xmlns:a16="http://schemas.microsoft.com/office/drawing/2014/main" id="{1EFDCAEC-C343-4B1A-8FA4-CDE0E7B8090C}"/>
              </a:ext>
            </a:extLst>
          </p:cNvPr>
          <p:cNvSpPr txBox="1">
            <a:spLocks/>
          </p:cNvSpPr>
          <p:nvPr/>
        </p:nvSpPr>
        <p:spPr>
          <a:xfrm>
            <a:off x="4499992" y="4274333"/>
            <a:ext cx="4174921" cy="705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estrial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/>
            <a:r>
              <a:rPr lang="ko-KR" altLang="en-US" sz="2800" b="1" dirty="0">
                <a:solidFill>
                  <a:srgbClr val="7030A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itchFamily="18" charset="-127"/>
              </a:rPr>
              <a:t>상해한국학교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393558" y="319038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2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587CE96-48A7-44CE-B452-D14A7DC55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88" y="1707654"/>
            <a:ext cx="8298668" cy="3301567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399CB8FD-7A1B-464E-802A-E8BFEB11AF48}"/>
              </a:ext>
            </a:extLst>
          </p:cNvPr>
          <p:cNvSpPr/>
          <p:nvPr/>
        </p:nvSpPr>
        <p:spPr>
          <a:xfrm>
            <a:off x="3538378" y="3003798"/>
            <a:ext cx="1249646" cy="1152128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5890656E-55A1-4209-82BD-D54A7288A643}"/>
              </a:ext>
            </a:extLst>
          </p:cNvPr>
          <p:cNvCxnSpPr>
            <a:cxnSpLocks/>
          </p:cNvCxnSpPr>
          <p:nvPr/>
        </p:nvCxnSpPr>
        <p:spPr>
          <a:xfrm>
            <a:off x="2915816" y="1621880"/>
            <a:ext cx="1054610" cy="1381918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89F82C6-445D-43EB-9DD0-0BB7EF63603C}"/>
              </a:ext>
            </a:extLst>
          </p:cNvPr>
          <p:cNvSpPr txBox="1"/>
          <p:nvPr/>
        </p:nvSpPr>
        <p:spPr>
          <a:xfrm>
            <a:off x="323528" y="1278237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윈도우를 사용하는 경우 화살표 클릭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397A404B-1AF8-4E24-B5BB-58AB028DB099}"/>
              </a:ext>
            </a:extLst>
          </p:cNvPr>
          <p:cNvSpPr/>
          <p:nvPr/>
        </p:nvSpPr>
        <p:spPr>
          <a:xfrm rot="16200000">
            <a:off x="4426006" y="13206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F9F592-6AD2-4CF2-92F8-640AD64E0AF6}"/>
              </a:ext>
            </a:extLst>
          </p:cNvPr>
          <p:cNvSpPr txBox="1"/>
          <p:nvPr/>
        </p:nvSpPr>
        <p:spPr>
          <a:xfrm>
            <a:off x="5412621" y="1290275"/>
            <a:ext cx="2927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하단의 </a:t>
            </a:r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실행</a:t>
            </a:r>
            <a:r>
              <a:rPr lang="en-US" altLang="ko-KR" sz="1800" b="1" dirty="0">
                <a:solidFill>
                  <a:srgbClr val="002060"/>
                </a:solidFill>
              </a:rPr>
              <a:t>’</a:t>
            </a:r>
            <a:r>
              <a:rPr lang="ko-KR" altLang="en-US" sz="1800" b="1" dirty="0">
                <a:solidFill>
                  <a:srgbClr val="002060"/>
                </a:solidFill>
              </a:rPr>
              <a:t> 클릭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D2C8D44-0E1F-48F8-A95E-83D10E4C0FBB}"/>
              </a:ext>
            </a:extLst>
          </p:cNvPr>
          <p:cNvSpPr/>
          <p:nvPr/>
        </p:nvSpPr>
        <p:spPr>
          <a:xfrm>
            <a:off x="4755687" y="4587973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50538812-6461-429E-B854-833E9F24A568}"/>
              </a:ext>
            </a:extLst>
          </p:cNvPr>
          <p:cNvCxnSpPr>
            <a:cxnSpLocks/>
          </p:cNvCxnSpPr>
          <p:nvPr/>
        </p:nvCxnSpPr>
        <p:spPr>
          <a:xfrm flipH="1">
            <a:off x="5364088" y="1601401"/>
            <a:ext cx="905917" cy="2914565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86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187624" y="1526275"/>
            <a:ext cx="215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</a:t>
            </a:r>
            <a:r>
              <a:rPr lang="ko-KR" altLang="en-US" sz="1800" b="1" dirty="0">
                <a:solidFill>
                  <a:srgbClr val="002060"/>
                </a:solidFill>
              </a:rPr>
              <a:t>언어 선택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5468122" y="1499396"/>
            <a:ext cx="2533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FF33CC"/>
                </a:solidFill>
              </a:rPr>
              <a:t>     </a:t>
            </a:r>
            <a:r>
              <a:rPr lang="ko-KR" altLang="en-US" sz="1800" b="1" dirty="0">
                <a:solidFill>
                  <a:srgbClr val="002060"/>
                </a:solidFill>
              </a:rPr>
              <a:t>사용권 계약 동의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75F477-C493-403D-AAB8-E1CF3AF8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95" y="1820558"/>
            <a:ext cx="10000101" cy="59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FEC2849-C063-4B69-9EC2-02D190898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151187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1AE754-734D-4284-AC4D-D9D05C689045}"/>
              </a:ext>
            </a:extLst>
          </p:cNvPr>
          <p:cNvSpPr txBox="1"/>
          <p:nvPr/>
        </p:nvSpPr>
        <p:spPr>
          <a:xfrm>
            <a:off x="405342" y="444748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3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B2329BC-E946-49F3-8BC7-62A7629C5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765" y="1969075"/>
            <a:ext cx="3865943" cy="2745398"/>
          </a:xfrm>
          <a:prstGeom prst="rect">
            <a:avLst/>
          </a:prstGeom>
        </p:spPr>
      </p:pic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42C7689B-FBAF-4E16-8469-5E5CDFE20170}"/>
              </a:ext>
            </a:extLst>
          </p:cNvPr>
          <p:cNvSpPr/>
          <p:nvPr/>
        </p:nvSpPr>
        <p:spPr>
          <a:xfrm rot="16200000">
            <a:off x="4392301" y="3130188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870957E-1CAF-4514-AA9E-44FE5FFCB21C}"/>
              </a:ext>
            </a:extLst>
          </p:cNvPr>
          <p:cNvSpPr/>
          <p:nvPr/>
        </p:nvSpPr>
        <p:spPr>
          <a:xfrm>
            <a:off x="7135545" y="4210417"/>
            <a:ext cx="968441" cy="504056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C035562-DFB3-44DF-9B4B-DDC715B31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099" y="1961524"/>
            <a:ext cx="3857625" cy="2752949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04AC6243-3344-4092-844A-8D831C090958}"/>
              </a:ext>
            </a:extLst>
          </p:cNvPr>
          <p:cNvSpPr/>
          <p:nvPr/>
        </p:nvSpPr>
        <p:spPr>
          <a:xfrm>
            <a:off x="1115616" y="3459869"/>
            <a:ext cx="968441" cy="504056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7846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467545" y="1529419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FF33CC"/>
                </a:solidFill>
              </a:rPr>
              <a:t>    </a:t>
            </a:r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설치</a:t>
            </a:r>
            <a:r>
              <a:rPr lang="en-US" altLang="ko-KR" sz="1800" b="1" dirty="0">
                <a:solidFill>
                  <a:srgbClr val="002060"/>
                </a:solidFill>
              </a:rPr>
              <a:t>’</a:t>
            </a:r>
            <a:r>
              <a:rPr lang="ko-KR" altLang="en-US" sz="1800" b="1" dirty="0">
                <a:solidFill>
                  <a:srgbClr val="002060"/>
                </a:solidFill>
              </a:rPr>
              <a:t> 클릭</a:t>
            </a:r>
            <a:r>
              <a:rPr lang="en-US" altLang="ko-KR" sz="1800" b="1" dirty="0">
                <a:solidFill>
                  <a:srgbClr val="002060"/>
                </a:solidFill>
              </a:rPr>
              <a:t>(</a:t>
            </a:r>
            <a:r>
              <a:rPr lang="ko-KR" altLang="en-US" sz="1800" b="1" dirty="0">
                <a:solidFill>
                  <a:srgbClr val="002060"/>
                </a:solidFill>
              </a:rPr>
              <a:t>설치경로 변경금지</a:t>
            </a:r>
            <a:r>
              <a:rPr lang="en-US" altLang="ko-KR" sz="18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6084168" y="1534575"/>
            <a:ext cx="137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‘</a:t>
            </a:r>
            <a:r>
              <a:rPr lang="ko-KR" altLang="en-US" sz="1800" b="1" dirty="0">
                <a:solidFill>
                  <a:srgbClr val="002060"/>
                </a:solidFill>
              </a:rPr>
              <a:t>마침</a:t>
            </a:r>
            <a:r>
              <a:rPr lang="en-US" altLang="ko-KR" sz="1800" b="1" dirty="0">
                <a:solidFill>
                  <a:srgbClr val="002060"/>
                </a:solidFill>
              </a:rPr>
              <a:t>’ </a:t>
            </a:r>
            <a:r>
              <a:rPr lang="ko-KR" altLang="en-US" sz="1800" b="1" dirty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A52610-76EE-4049-8A5C-545200A31539}"/>
              </a:ext>
            </a:extLst>
          </p:cNvPr>
          <p:cNvSpPr txBox="1"/>
          <p:nvPr/>
        </p:nvSpPr>
        <p:spPr>
          <a:xfrm>
            <a:off x="467545" y="514684"/>
            <a:ext cx="8244676" cy="646331"/>
          </a:xfrm>
          <a:prstGeom prst="rect">
            <a:avLst/>
          </a:prstGeom>
          <a:noFill/>
          <a:ln w="4445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4. VOOV 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7DB07E2-3EB4-4E31-8CC5-1B9C0D7F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7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1159CBA-148C-494B-93BE-74F6D7980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603" y="155775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719BEA-7E82-4181-9EAC-CFF89F0FA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15" y="2024289"/>
            <a:ext cx="3733838" cy="2571750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984721E3-7EDB-424D-ADE4-359BA89F727F}"/>
              </a:ext>
            </a:extLst>
          </p:cNvPr>
          <p:cNvSpPr/>
          <p:nvPr/>
        </p:nvSpPr>
        <p:spPr>
          <a:xfrm>
            <a:off x="2627784" y="4155926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101C0382-23AD-4ADC-9E3F-29F937318AA9}"/>
              </a:ext>
            </a:extLst>
          </p:cNvPr>
          <p:cNvSpPr/>
          <p:nvPr/>
        </p:nvSpPr>
        <p:spPr>
          <a:xfrm rot="16200000">
            <a:off x="4319595" y="3128905"/>
            <a:ext cx="360040" cy="299321"/>
          </a:xfrm>
          <a:prstGeom prst="downArrow">
            <a:avLst>
              <a:gd name="adj1" fmla="val 36749"/>
              <a:gd name="adj2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00638DA-5356-48CE-BC60-02D121B22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947" y="2014956"/>
            <a:ext cx="4015853" cy="2571750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92B7BA2D-6150-4A27-B5A8-A9D6ABD05AAA}"/>
              </a:ext>
            </a:extLst>
          </p:cNvPr>
          <p:cNvSpPr/>
          <p:nvPr/>
        </p:nvSpPr>
        <p:spPr>
          <a:xfrm>
            <a:off x="7236296" y="4155926"/>
            <a:ext cx="968441" cy="34726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3724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4850110" y="1284834"/>
            <a:ext cx="2746225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rgbClr val="002060"/>
                </a:solidFill>
              </a:rPr>
              <a:t>     </a:t>
            </a:r>
            <a:r>
              <a:rPr lang="ko-KR" altLang="en-US" sz="1800" b="1" dirty="0" err="1">
                <a:solidFill>
                  <a:srgbClr val="002060"/>
                </a:solidFill>
              </a:rPr>
              <a:t>방번호</a:t>
            </a:r>
            <a:r>
              <a:rPr lang="ko-KR" altLang="en-US" sz="1800" b="1" dirty="0">
                <a:solidFill>
                  <a:srgbClr val="002060"/>
                </a:solidFill>
              </a:rPr>
              <a:t> </a:t>
            </a:r>
            <a:r>
              <a:rPr lang="ko-KR" altLang="en-US" sz="1800" b="1" dirty="0" err="1">
                <a:solidFill>
                  <a:srgbClr val="002060"/>
                </a:solidFill>
              </a:rPr>
              <a:t>입력후</a:t>
            </a:r>
            <a:r>
              <a:rPr lang="ko-KR" altLang="en-US" sz="1800" b="1" dirty="0">
                <a:solidFill>
                  <a:srgbClr val="002060"/>
                </a:solidFill>
              </a:rPr>
              <a:t> 참여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75F477-C493-403D-AAB8-E1CF3AF86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95" y="1820558"/>
            <a:ext cx="10000101" cy="59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7DB07E2-3EB4-4E31-8CC5-1B9C0D7F9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7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131BC74-81C7-46D6-8D0A-87847B077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6901" y="8355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9F4A83-6E40-4477-B49A-43A983D2CC7F}"/>
              </a:ext>
            </a:extLst>
          </p:cNvPr>
          <p:cNvSpPr txBox="1"/>
          <p:nvPr/>
        </p:nvSpPr>
        <p:spPr>
          <a:xfrm>
            <a:off x="359532" y="456039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5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VOOV 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설치완료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7D303A7-78ED-4EB1-A517-559AD0D94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528" y="1797139"/>
            <a:ext cx="2234391" cy="308965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515977E-1B43-4807-9345-4318C190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537" y="1797140"/>
            <a:ext cx="2234391" cy="3089651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7AF41EFF-FDB7-4F63-9E23-02597A7C87CE}"/>
              </a:ext>
            </a:extLst>
          </p:cNvPr>
          <p:cNvSpPr/>
          <p:nvPr/>
        </p:nvSpPr>
        <p:spPr>
          <a:xfrm>
            <a:off x="2158660" y="3291830"/>
            <a:ext cx="1296144" cy="42285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EF078E3-F896-4EEA-BFFF-54337000CB7B}"/>
              </a:ext>
            </a:extLst>
          </p:cNvPr>
          <p:cNvSpPr/>
          <p:nvPr/>
        </p:nvSpPr>
        <p:spPr>
          <a:xfrm>
            <a:off x="5148064" y="2112643"/>
            <a:ext cx="1296144" cy="400541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1388C7-3405-4EA5-9DB6-9E59C6CCF77D}"/>
              </a:ext>
            </a:extLst>
          </p:cNvPr>
          <p:cNvSpPr txBox="1"/>
          <p:nvPr/>
        </p:nvSpPr>
        <p:spPr>
          <a:xfrm>
            <a:off x="1619672" y="1271277"/>
            <a:ext cx="2304256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b="1" dirty="0">
                <a:solidFill>
                  <a:srgbClr val="002060"/>
                </a:solidFill>
              </a:rPr>
              <a:t>     </a:t>
            </a:r>
            <a:r>
              <a:rPr lang="ko-KR" altLang="en-US" sz="1800" b="1" dirty="0">
                <a:solidFill>
                  <a:srgbClr val="002060"/>
                </a:solidFill>
              </a:rPr>
              <a:t>회의 참여 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20" name="화살표: 아래쪽 19">
            <a:extLst>
              <a:ext uri="{FF2B5EF4-FFF2-40B4-BE49-F238E27FC236}">
                <a16:creationId xmlns:a16="http://schemas.microsoft.com/office/drawing/2014/main" id="{05A63CBF-1AF3-4AC5-B182-0E9C38036D22}"/>
              </a:ext>
            </a:extLst>
          </p:cNvPr>
          <p:cNvSpPr/>
          <p:nvPr/>
        </p:nvSpPr>
        <p:spPr>
          <a:xfrm rot="16200000">
            <a:off x="4355708" y="2990036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235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763688" y="555526"/>
            <a:ext cx="6102113" cy="584775"/>
          </a:xfrm>
          <a:prstGeom prst="rect">
            <a:avLst/>
          </a:prstGeom>
          <a:noFill/>
          <a:ln w="41275">
            <a:solidFill>
              <a:srgbClr val="7030A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2700">
                  <a:noFill/>
                  <a:prstDash val="solid"/>
                </a:ln>
                <a:solidFill>
                  <a:srgbClr val="7030A0"/>
                </a:solidFill>
                <a:latin typeface="+mj-ea"/>
                <a:ea typeface="+mj-ea"/>
              </a:rPr>
              <a:t>담임 선생님 회의실 번호 안내</a:t>
            </a:r>
            <a:endParaRPr lang="en-US" altLang="ko-KR" sz="3200" b="1" cap="none" spc="0" dirty="0">
              <a:ln w="12700">
                <a:noFill/>
                <a:prstDash val="solid"/>
              </a:ln>
              <a:solidFill>
                <a:srgbClr val="7030A0"/>
              </a:solidFill>
              <a:latin typeface="+mj-ea"/>
              <a:ea typeface="+mj-ea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161277"/>
              </p:ext>
            </p:extLst>
          </p:nvPr>
        </p:nvGraphicFramePr>
        <p:xfrm>
          <a:off x="1763688" y="1275606"/>
          <a:ext cx="2520280" cy="3749040"/>
        </p:xfrm>
        <a:graphic>
          <a:graphicData uri="http://schemas.openxmlformats.org/drawingml/2006/table">
            <a:tbl>
              <a:tblPr firstRow="1" bandRow="1">
                <a:tableStyleId>{E4583429-9130-46EB-BD8D-4B985C6744FD}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3828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1-1 </a:t>
                      </a:r>
                      <a:r>
                        <a:rPr lang="en-US" altLang="ko-KR" sz="1600" dirty="0" smtClean="0"/>
                        <a:t>:  927 291 5979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1-2 </a:t>
                      </a:r>
                      <a:r>
                        <a:rPr lang="en-US" altLang="ko-KR" sz="1600" dirty="0" smtClean="0"/>
                        <a:t>: 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709</a:t>
                      </a:r>
                      <a:r>
                        <a:rPr lang="en-US" altLang="ko-KR" sz="16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077</a:t>
                      </a:r>
                      <a:r>
                        <a:rPr lang="en-US" altLang="ko-KR" sz="16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5920 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1-3 </a:t>
                      </a:r>
                      <a:r>
                        <a:rPr lang="en-US" altLang="ko-KR" sz="1600" dirty="0" smtClean="0"/>
                        <a:t>: 800</a:t>
                      </a:r>
                      <a:r>
                        <a:rPr lang="en-US" altLang="ko-KR" sz="1600" baseline="0" dirty="0" smtClean="0"/>
                        <a:t> 268 4880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2-1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395-627-5523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2-2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845-667-9066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2-3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363 708 4643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3-1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380 544 7287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3-2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851 693 4935</a:t>
                      </a:r>
                      <a:endParaRPr lang="en-US" altLang="ko-KR" sz="1600" dirty="0"/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1600" dirty="0"/>
                        <a:t>3-3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536 178 2280</a:t>
                      </a:r>
                      <a:r>
                        <a:rPr lang="ko-KR" altLang="en-US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/>
                      </a:r>
                      <a:br>
                        <a:rPr lang="ko-KR" altLang="en-US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lang="en-US" altLang="ko-KR" sz="1600" b="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318507"/>
              </p:ext>
            </p:extLst>
          </p:nvPr>
        </p:nvGraphicFramePr>
        <p:xfrm>
          <a:off x="5358193" y="1275606"/>
          <a:ext cx="2520280" cy="3749040"/>
        </p:xfrm>
        <a:graphic>
          <a:graphicData uri="http://schemas.openxmlformats.org/drawingml/2006/table">
            <a:tbl>
              <a:tblPr firstRow="1" bandRow="1">
                <a:tableStyleId>{E4583429-9130-46EB-BD8D-4B985C6744FD}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00968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4-1 </a:t>
                      </a:r>
                      <a:r>
                        <a:rPr lang="en-US" altLang="ko-KR" sz="1600" dirty="0" smtClean="0"/>
                        <a:t>: 386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759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8248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4-2 </a:t>
                      </a:r>
                      <a:r>
                        <a:rPr lang="en-US" altLang="ko-KR" sz="1600" dirty="0" smtClean="0"/>
                        <a:t>: 415 094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0744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4-3 </a:t>
                      </a:r>
                      <a:r>
                        <a:rPr lang="en-US" altLang="ko-KR" sz="1600" dirty="0" smtClean="0"/>
                        <a:t>: 443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267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5587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5-1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975 989 1743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5-2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999 474 7935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5-3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467 241 2328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6-1 </a:t>
                      </a:r>
                      <a:r>
                        <a:rPr lang="en-US" altLang="ko-KR" sz="1600" dirty="0" smtClean="0"/>
                        <a:t>: 835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dirty="0" smtClean="0"/>
                        <a:t>109 8875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6-2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855 723 8235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6-3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351 638 4982</a:t>
                      </a:r>
                      <a:endParaRPr lang="en-US" altLang="ko-KR" sz="1600" dirty="0"/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600" dirty="0"/>
                        <a:t>6-4 </a:t>
                      </a:r>
                      <a:r>
                        <a:rPr lang="en-US" altLang="ko-KR" sz="1600" dirty="0" smtClean="0"/>
                        <a:t>: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950 473 5920</a:t>
                      </a:r>
                      <a:endParaRPr lang="en-US" altLang="ko-K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55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71727"/>
              </p:ext>
            </p:extLst>
          </p:nvPr>
        </p:nvGraphicFramePr>
        <p:xfrm>
          <a:off x="328809" y="1779662"/>
          <a:ext cx="2664296" cy="3017520"/>
        </p:xfrm>
        <a:graphic>
          <a:graphicData uri="http://schemas.openxmlformats.org/drawingml/2006/table">
            <a:tbl>
              <a:tblPr firstRow="1" bandRow="1">
                <a:tableStyleId>{E4583429-9130-46EB-BD8D-4B985C6744FD}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937"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YJ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634 676 5385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Doyi</a:t>
                      </a:r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347 260 0988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Songhee</a:t>
                      </a:r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467 711 6624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Jaehee</a:t>
                      </a:r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577 139 5637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Jiyeon</a:t>
                      </a:r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558 955 5631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Hyun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590 541 5908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Max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646 248 9172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Sam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ko-KR" altLang="en-U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678 213 6276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David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876 629 5329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Henry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464 014 5960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Yasser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338 328 2694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en-US" altLang="ko-K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Addie </a:t>
                      </a:r>
                      <a:r>
                        <a:rPr lang="en-US" altLang="ko-KR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714 6096 654</a:t>
                      </a:r>
                      <a:endParaRPr lang="en-US" altLang="ko-KR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039438"/>
              </p:ext>
            </p:extLst>
          </p:nvPr>
        </p:nvGraphicFramePr>
        <p:xfrm>
          <a:off x="3191514" y="1779662"/>
          <a:ext cx="2736304" cy="2611561"/>
        </p:xfrm>
        <a:graphic>
          <a:graphicData uri="http://schemas.openxmlformats.org/drawingml/2006/table">
            <a:tbl>
              <a:tblPr firstRow="1" bandRow="1">
                <a:tableStyleId>{E4583429-9130-46EB-BD8D-4B985C6744FD}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11561">
                <a:tc>
                  <a:txBody>
                    <a:bodyPr/>
                    <a:lstStyle/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崔银姬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891-851-1643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李美智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760-460-1637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申京春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508-421-3272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刘力源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899-859-8292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罗 岚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980-665-2158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陈介晶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883-287-1164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李贞淑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579-537-4842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常宇秋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599-699-9983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zh-CN" altLang="en-US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史瑞琴 </a:t>
                      </a:r>
                      <a:r>
                        <a:rPr lang="en-US" altLang="zh-CN" sz="16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682-046-0061</a:t>
                      </a:r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60C1595-E218-493A-B7E7-E99091869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21617"/>
              </p:ext>
            </p:extLst>
          </p:nvPr>
        </p:nvGraphicFramePr>
        <p:xfrm>
          <a:off x="6126227" y="1779662"/>
          <a:ext cx="2838261" cy="2356990"/>
        </p:xfrm>
        <a:graphic>
          <a:graphicData uri="http://schemas.openxmlformats.org/drawingml/2006/table">
            <a:tbl>
              <a:tblPr firstRow="1" bandRow="1">
                <a:tableStyleId>{E4583429-9130-46EB-BD8D-4B985C6744FD}</a:tableStyleId>
              </a:tblPr>
              <a:tblGrid>
                <a:gridCol w="2838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56990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미술 김정희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439 274</a:t>
                      </a:r>
                      <a:r>
                        <a:rPr lang="en-US" altLang="ko-KR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6083</a:t>
                      </a:r>
                      <a:endParaRPr lang="en-US" altLang="ko-KR" sz="1400" b="0" i="0" u="none" strike="noStrike" cap="none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음악 </a:t>
                      </a:r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최은경</a:t>
                      </a:r>
                      <a:r>
                        <a:rPr lang="zh-CN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682</a:t>
                      </a:r>
                      <a:r>
                        <a:rPr lang="en-US" altLang="ko-KR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608</a:t>
                      </a:r>
                      <a:r>
                        <a:rPr lang="en-US" altLang="ko-KR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4770</a:t>
                      </a:r>
                      <a:endParaRPr lang="zh-CN" alt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체육 홍성아</a:t>
                      </a:r>
                      <a:r>
                        <a:rPr lang="zh-CN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939 457</a:t>
                      </a:r>
                      <a:r>
                        <a:rPr lang="en-US" altLang="zh-CN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2210</a:t>
                      </a:r>
                      <a:endParaRPr lang="zh-CN" alt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체육 </a:t>
                      </a:r>
                      <a:r>
                        <a:rPr lang="ko-KR" alt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서정혁</a:t>
                      </a:r>
                      <a:r>
                        <a:rPr lang="zh-CN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381 084 9760</a:t>
                      </a:r>
                      <a:endParaRPr lang="en-US" altLang="zh-CN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사물놀이 </a:t>
                      </a:r>
                      <a:r>
                        <a:rPr lang="ko-KR" alt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박계정</a:t>
                      </a:r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455 936 3633</a:t>
                      </a:r>
                      <a:endParaRPr lang="en-US" altLang="ko-KR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특수 </a:t>
                      </a:r>
                      <a:r>
                        <a:rPr lang="ko-KR" alt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설미선</a:t>
                      </a:r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ko-K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</a:t>
                      </a:r>
                      <a:r>
                        <a:rPr lang="en-US" altLang="ko-KR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643 688 1154</a:t>
                      </a:r>
                      <a:endParaRPr lang="zh-CN" alt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오카리나</a:t>
                      </a:r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김윤정</a:t>
                      </a:r>
                      <a:r>
                        <a:rPr lang="zh-CN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 510 007 8525</a:t>
                      </a:r>
                      <a:endParaRPr lang="zh-CN" alt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r>
                        <a:rPr lang="ko-KR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태권도 서승현</a:t>
                      </a:r>
                      <a:r>
                        <a:rPr lang="zh-CN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altLang="zh-CN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:511</a:t>
                      </a:r>
                      <a:r>
                        <a:rPr lang="en-US" altLang="zh-CN" sz="1400" b="0" i="0" u="none" strike="noStrike" cap="non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 087 9187</a:t>
                      </a:r>
                      <a:endParaRPr lang="en-US" altLang="zh-CN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base" latinLnBrk="1"/>
                      <a:endParaRPr lang="zh-CN" altLang="en-US" sz="16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A5F00FF6-1871-43D3-A9CF-4B519A8AF77E}"/>
              </a:ext>
            </a:extLst>
          </p:cNvPr>
          <p:cNvSpPr/>
          <p:nvPr/>
        </p:nvSpPr>
        <p:spPr>
          <a:xfrm>
            <a:off x="1763688" y="555526"/>
            <a:ext cx="6102113" cy="584775"/>
          </a:xfrm>
          <a:prstGeom prst="rect">
            <a:avLst/>
          </a:prstGeom>
          <a:noFill/>
          <a:ln w="41275">
            <a:solidFill>
              <a:srgbClr val="7030A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12700">
                  <a:noFill/>
                  <a:prstDash val="solid"/>
                </a:ln>
                <a:solidFill>
                  <a:srgbClr val="7030A0"/>
                </a:solidFill>
                <a:latin typeface="+mj-ea"/>
                <a:ea typeface="+mj-ea"/>
              </a:rPr>
              <a:t>교과 선생님 회의실 번호 안내</a:t>
            </a:r>
            <a:endParaRPr lang="en-US" altLang="ko-KR" sz="3200" b="1" cap="none" spc="0" dirty="0">
              <a:ln w="12700">
                <a:noFill/>
                <a:prstDash val="solid"/>
              </a:ln>
              <a:solidFill>
                <a:srgbClr val="7030A0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48902B-2E5E-4C94-997E-3347738ECFB0}"/>
              </a:ext>
            </a:extLst>
          </p:cNvPr>
          <p:cNvSpPr txBox="1"/>
          <p:nvPr/>
        </p:nvSpPr>
        <p:spPr>
          <a:xfrm>
            <a:off x="684137" y="1344954"/>
            <a:ext cx="215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</a:t>
            </a:r>
            <a:r>
              <a:rPr lang="ko-KR" altLang="en-US" sz="1800" b="1" dirty="0" err="1">
                <a:solidFill>
                  <a:srgbClr val="002060"/>
                </a:solidFill>
              </a:rPr>
              <a:t>영어과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34168C-D05D-48B6-A847-B8610729B259}"/>
              </a:ext>
            </a:extLst>
          </p:cNvPr>
          <p:cNvSpPr txBox="1"/>
          <p:nvPr/>
        </p:nvSpPr>
        <p:spPr>
          <a:xfrm>
            <a:off x="6372200" y="1345202"/>
            <a:ext cx="215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</a:t>
            </a:r>
            <a:r>
              <a:rPr lang="ko-KR" altLang="en-US" sz="1800" b="1" dirty="0">
                <a:solidFill>
                  <a:srgbClr val="002060"/>
                </a:solidFill>
              </a:rPr>
              <a:t>예체능 교과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539381-AA38-4335-9060-1BD2AEBA5F0C}"/>
              </a:ext>
            </a:extLst>
          </p:cNvPr>
          <p:cNvSpPr txBox="1"/>
          <p:nvPr/>
        </p:nvSpPr>
        <p:spPr>
          <a:xfrm>
            <a:off x="3677943" y="1344954"/>
            <a:ext cx="215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</a:t>
            </a:r>
            <a:r>
              <a:rPr lang="ko-KR" altLang="en-US" sz="1800" b="1" dirty="0">
                <a:solidFill>
                  <a:srgbClr val="002060"/>
                </a:solidFill>
              </a:rPr>
              <a:t>중국어과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4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20800" y="303498"/>
            <a:ext cx="8735070" cy="4536504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66517" y="303498"/>
            <a:ext cx="5472608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600" b="1" dirty="0">
                <a:solidFill>
                  <a:srgbClr val="002060"/>
                </a:solidFill>
                <a:latin typeface="+mj-ea"/>
                <a:ea typeface="+mj-ea"/>
              </a:rPr>
              <a:t>차 </a:t>
            </a:r>
            <a:r>
              <a:rPr lang="ko-KR" altLang="en-US" sz="3600" b="1" dirty="0" err="1">
                <a:solidFill>
                  <a:srgbClr val="002060"/>
                </a:solidFill>
                <a:latin typeface="+mj-ea"/>
                <a:ea typeface="+mj-ea"/>
              </a:rPr>
              <a:t>례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1" name="Google Shape;162;p29">
            <a:extLst>
              <a:ext uri="{FF2B5EF4-FFF2-40B4-BE49-F238E27FC236}">
                <a16:creationId xmlns:a16="http://schemas.microsoft.com/office/drawing/2014/main" id="{4A14F715-A459-443A-9DC3-162C0006C3D9}"/>
              </a:ext>
            </a:extLst>
          </p:cNvPr>
          <p:cNvSpPr txBox="1">
            <a:spLocks/>
          </p:cNvSpPr>
          <p:nvPr/>
        </p:nvSpPr>
        <p:spPr>
          <a:xfrm>
            <a:off x="439186" y="1588107"/>
            <a:ext cx="8265627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1. TENCENT MEETING 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설치</a:t>
            </a:r>
            <a:endParaRPr lang="en-US" altLang="ko-KR" sz="3200" b="1" dirty="0">
              <a:solidFill>
                <a:srgbClr val="3333CC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  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2" name="Google Shape;162;p29">
            <a:extLst>
              <a:ext uri="{FF2B5EF4-FFF2-40B4-BE49-F238E27FC236}">
                <a16:creationId xmlns:a16="http://schemas.microsoft.com/office/drawing/2014/main" id="{FB240522-7E49-47B9-804F-57BEB282CCCD}"/>
              </a:ext>
            </a:extLst>
          </p:cNvPr>
          <p:cNvSpPr txBox="1">
            <a:spLocks/>
          </p:cNvSpPr>
          <p:nvPr/>
        </p:nvSpPr>
        <p:spPr>
          <a:xfrm>
            <a:off x="160163" y="2323675"/>
            <a:ext cx="8265627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 2. </a:t>
            </a:r>
            <a:r>
              <a:rPr lang="ko-KR" altLang="en-US" sz="3200" b="1" dirty="0" err="1">
                <a:solidFill>
                  <a:srgbClr val="3333CC"/>
                </a:solidFill>
                <a:latin typeface="+mj-ea"/>
                <a:ea typeface="+mj-ea"/>
              </a:rPr>
              <a:t>위챗으로</a:t>
            </a:r>
            <a:r>
              <a:rPr lang="ko-KR" altLang="en-US" sz="3200" b="1" dirty="0">
                <a:solidFill>
                  <a:srgbClr val="3333CC"/>
                </a:solidFill>
                <a:latin typeface="+mj-ea"/>
                <a:ea typeface="+mj-ea"/>
              </a:rPr>
              <a:t> 회원 가입하기</a:t>
            </a:r>
            <a:endParaRPr lang="en-US" altLang="ko-KR" sz="3200" b="1" dirty="0">
              <a:solidFill>
                <a:srgbClr val="3333CC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4800" b="1" dirty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>
                <a:solidFill>
                  <a:srgbClr val="99CC00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13" name="Google Shape;162;p29">
            <a:extLst>
              <a:ext uri="{FF2B5EF4-FFF2-40B4-BE49-F238E27FC236}">
                <a16:creationId xmlns:a16="http://schemas.microsoft.com/office/drawing/2014/main" id="{32D26F90-9629-4E56-8737-F7B92A4201F6}"/>
              </a:ext>
            </a:extLst>
          </p:cNvPr>
          <p:cNvSpPr txBox="1">
            <a:spLocks/>
          </p:cNvSpPr>
          <p:nvPr/>
        </p:nvSpPr>
        <p:spPr>
          <a:xfrm>
            <a:off x="1440532" y="2905616"/>
            <a:ext cx="7482668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l"/>
            <a:r>
              <a:rPr lang="en-US" altLang="ko-KR" sz="4800" b="1" dirty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en-US" altLang="ko-KR" sz="3200" b="1" dirty="0">
                <a:solidFill>
                  <a:srgbClr val="3333CC"/>
                </a:solidFill>
                <a:latin typeface="+mj-ea"/>
                <a:ea typeface="+mj-ea"/>
              </a:rPr>
              <a:t>3. </a:t>
            </a:r>
            <a:r>
              <a:rPr lang="ko-KR" altLang="en-US" sz="3200" b="1" dirty="0" smtClean="0">
                <a:solidFill>
                  <a:srgbClr val="3333CC"/>
                </a:solidFill>
                <a:latin typeface="+mj-ea"/>
                <a:ea typeface="+mj-ea"/>
              </a:rPr>
              <a:t>전화번호로 회원가입하기</a:t>
            </a:r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 smtClean="0">
                <a:solidFill>
                  <a:srgbClr val="99CC00"/>
                </a:solidFill>
                <a:latin typeface="+mj-ea"/>
                <a:ea typeface="+mj-ea"/>
              </a:rPr>
              <a:t> </a:t>
            </a:r>
            <a:endParaRPr lang="ko-KR" altLang="en-US" sz="4800" b="1" dirty="0">
              <a:solidFill>
                <a:srgbClr val="99CC00"/>
              </a:solidFill>
              <a:latin typeface="+mj-ea"/>
              <a:ea typeface="+mj-ea"/>
            </a:endParaRPr>
          </a:p>
        </p:txBody>
      </p:sp>
      <p:sp>
        <p:nvSpPr>
          <p:cNvPr id="16" name="Google Shape;162;p29">
            <a:extLst>
              <a:ext uri="{FF2B5EF4-FFF2-40B4-BE49-F238E27FC236}">
                <a16:creationId xmlns:a16="http://schemas.microsoft.com/office/drawing/2014/main" id="{5417FC7C-646F-4DED-A5DF-F5DAF74AF19E}"/>
              </a:ext>
            </a:extLst>
          </p:cNvPr>
          <p:cNvSpPr txBox="1">
            <a:spLocks/>
          </p:cNvSpPr>
          <p:nvPr/>
        </p:nvSpPr>
        <p:spPr>
          <a:xfrm>
            <a:off x="1414110" y="3698616"/>
            <a:ext cx="7482668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bril Fatface"/>
              <a:buNone/>
              <a:defRPr sz="72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l"/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en-US" altLang="ko-KR" sz="3200" b="1" dirty="0" smtClean="0">
                <a:solidFill>
                  <a:srgbClr val="3333CC"/>
                </a:solidFill>
                <a:latin typeface="+mj-ea"/>
                <a:ea typeface="+mj-ea"/>
              </a:rPr>
              <a:t>4. </a:t>
            </a:r>
            <a:r>
              <a:rPr lang="ko-KR" altLang="en-US" sz="3200" b="1" dirty="0" err="1" smtClean="0">
                <a:solidFill>
                  <a:srgbClr val="3333CC"/>
                </a:solidFill>
                <a:latin typeface="+mj-ea"/>
                <a:ea typeface="+mj-ea"/>
              </a:rPr>
              <a:t>회의방</a:t>
            </a:r>
            <a:r>
              <a:rPr lang="ko-KR" altLang="en-US" sz="3200" b="1" dirty="0" smtClean="0">
                <a:solidFill>
                  <a:srgbClr val="3333CC"/>
                </a:solidFill>
                <a:latin typeface="+mj-ea"/>
                <a:ea typeface="+mj-ea"/>
              </a:rPr>
              <a:t> 입장하기</a:t>
            </a:r>
            <a:r>
              <a:rPr lang="en-US" altLang="ko-KR" sz="4800" b="1" dirty="0" smtClean="0">
                <a:solidFill>
                  <a:srgbClr val="99CC00"/>
                </a:solidFill>
                <a:latin typeface="+mj-ea"/>
                <a:ea typeface="+mj-ea"/>
              </a:rPr>
              <a:t>  </a:t>
            </a:r>
            <a:r>
              <a:rPr lang="ko-KR" altLang="en-US" sz="4800" b="1" dirty="0" smtClean="0">
                <a:solidFill>
                  <a:srgbClr val="99CC00"/>
                </a:solidFill>
                <a:latin typeface="+mj-ea"/>
                <a:ea typeface="+mj-ea"/>
              </a:rPr>
              <a:t> </a:t>
            </a:r>
            <a:endParaRPr lang="ko-KR" altLang="en-US" sz="4800" b="1" dirty="0">
              <a:solidFill>
                <a:srgbClr val="99CC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219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11" grpId="0"/>
      <p:bldP spid="12" grpId="0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827584" y="244615"/>
            <a:ext cx="7297798" cy="707886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1. TENCENT MEETING</a:t>
            </a:r>
            <a:r>
              <a:rPr lang="en-US" altLang="ko-KR" sz="40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  <a:r>
              <a:rPr lang="ko-KR" altLang="en-US" sz="2800" b="1" dirty="0">
                <a:solidFill>
                  <a:srgbClr val="3333CC"/>
                </a:solidFill>
                <a:latin typeface="+mj-ea"/>
                <a:ea typeface="+mj-ea"/>
              </a:rPr>
              <a:t>설치하기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71519" y="1594521"/>
            <a:ext cx="43621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  <a:hlinkClick r:id="rId3"/>
              </a:rPr>
              <a:t>https://meeting.tencent.com/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접속</a:t>
            </a:r>
            <a:endParaRPr lang="en-US" altLang="ko-KR" sz="20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r>
              <a:rPr lang="ko-KR" altLang="en-US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 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화살표 부분 클릭</a:t>
            </a:r>
            <a:endParaRPr lang="en-US" altLang="ko-KR" sz="2000" b="1" dirty="0">
              <a:solidFill>
                <a:srgbClr val="002060"/>
              </a:solidFill>
            </a:endParaRPr>
          </a:p>
          <a:p>
            <a:endParaRPr lang="en-US" altLang="ko-KR" sz="2000" b="1" dirty="0">
              <a:solidFill>
                <a:srgbClr val="FF33CC"/>
              </a:solidFill>
            </a:endParaRPr>
          </a:p>
          <a:p>
            <a:r>
              <a:rPr lang="en-US" altLang="ko-KR" sz="2000" b="1" dirty="0">
                <a:solidFill>
                  <a:srgbClr val="FF33CC"/>
                </a:solidFill>
              </a:rPr>
              <a:t>   &lt;</a:t>
            </a:r>
            <a:r>
              <a:rPr lang="ko-KR" altLang="en-US" sz="2000" b="1" dirty="0">
                <a:solidFill>
                  <a:srgbClr val="FF33CC"/>
                </a:solidFill>
              </a:rPr>
              <a:t>주의</a:t>
            </a:r>
            <a:r>
              <a:rPr lang="en-US" altLang="ko-KR" sz="2000" b="1" dirty="0">
                <a:solidFill>
                  <a:srgbClr val="FF33CC"/>
                </a:solidFill>
              </a:rPr>
              <a:t>&gt;</a:t>
            </a:r>
            <a:r>
              <a:rPr lang="ko-KR" altLang="en-US" sz="2000" b="1" dirty="0">
                <a:solidFill>
                  <a:srgbClr val="FF33CC"/>
                </a:solidFill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</a:rPr>
              <a:t> </a:t>
            </a:r>
            <a:r>
              <a:rPr lang="ko-KR" altLang="en-US" sz="2000" b="1" dirty="0">
                <a:solidFill>
                  <a:srgbClr val="FF33CC"/>
                </a:solidFill>
              </a:rPr>
              <a:t>설치 경로 변경 금지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95B1D3A-2334-46BF-873B-131BB9B16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9" y="1216094"/>
            <a:ext cx="4290136" cy="3587904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B2690EDE-6DDF-411D-9CA3-1AC3E7D97946}"/>
              </a:ext>
            </a:extLst>
          </p:cNvPr>
          <p:cNvSpPr/>
          <p:nvPr/>
        </p:nvSpPr>
        <p:spPr>
          <a:xfrm>
            <a:off x="4829844" y="3841290"/>
            <a:ext cx="894284" cy="720080"/>
          </a:xfrm>
          <a:prstGeom prst="ellipse">
            <a:avLst/>
          </a:prstGeom>
          <a:noFill/>
          <a:ln w="3492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664CCECE-0A13-4C27-A6C0-42EFF9EE9ADE}"/>
              </a:ext>
            </a:extLst>
          </p:cNvPr>
          <p:cNvCxnSpPr/>
          <p:nvPr/>
        </p:nvCxnSpPr>
        <p:spPr>
          <a:xfrm>
            <a:off x="3779912" y="3279334"/>
            <a:ext cx="1224136" cy="648072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C72BD266-01D1-457F-BD74-AB188914D3CE}"/>
              </a:ext>
            </a:extLst>
          </p:cNvPr>
          <p:cNvSpPr/>
          <p:nvPr/>
        </p:nvSpPr>
        <p:spPr>
          <a:xfrm>
            <a:off x="1992551" y="2211710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37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2279264" y="1318086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  <a:latin typeface="+mj-ea"/>
                <a:ea typeface="+mj-ea"/>
              </a:rPr>
              <a:t>下载中心 클릭</a:t>
            </a:r>
            <a:endParaRPr lang="en-US" altLang="ko-KR" sz="2000" b="1" dirty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</a:t>
            </a:r>
            <a:endParaRPr lang="ko-KR" altLang="en-US" sz="2000" b="1" dirty="0">
              <a:solidFill>
                <a:srgbClr val="FF33C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04F3D7-F0D1-432F-A58E-E52E920276C4}"/>
              </a:ext>
            </a:extLst>
          </p:cNvPr>
          <p:cNvSpPr txBox="1"/>
          <p:nvPr/>
        </p:nvSpPr>
        <p:spPr>
          <a:xfrm>
            <a:off x="5076056" y="1318086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  <a:latin typeface="+mj-ea"/>
                <a:ea typeface="+mj-ea"/>
              </a:rPr>
              <a:t>立即下载 클릭</a:t>
            </a:r>
            <a:endParaRPr lang="en-US" altLang="ko-KR" sz="2000" b="1" dirty="0">
              <a:solidFill>
                <a:srgbClr val="002060"/>
              </a:solidFill>
              <a:latin typeface="+mj-ea"/>
              <a:ea typeface="+mj-ea"/>
            </a:endParaRPr>
          </a:p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</a:t>
            </a:r>
            <a:endParaRPr lang="ko-KR" altLang="en-US" sz="2000" b="1" dirty="0">
              <a:solidFill>
                <a:srgbClr val="FF33CC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E9C7E-BE79-4B90-B07B-106D1EB01BF3}"/>
              </a:ext>
            </a:extLst>
          </p:cNvPr>
          <p:cNvSpPr txBox="1"/>
          <p:nvPr/>
        </p:nvSpPr>
        <p:spPr>
          <a:xfrm>
            <a:off x="611560" y="283626"/>
            <a:ext cx="7873862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1. TENCENT MEETING </a:t>
            </a:r>
            <a:r>
              <a:rPr lang="ko-KR" altLang="en-US" sz="2800" b="1" dirty="0">
                <a:solidFill>
                  <a:srgbClr val="3333CC"/>
                </a:solidFill>
                <a:latin typeface="+mj-ea"/>
                <a:ea typeface="+mj-ea"/>
              </a:rPr>
              <a:t>설치하기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F767F38-5F8C-41DB-9ADA-C01E48EA0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79661"/>
            <a:ext cx="7873862" cy="3240360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A914506F-CE3B-4C9D-BD99-F9B220C3CEFF}"/>
              </a:ext>
            </a:extLst>
          </p:cNvPr>
          <p:cNvSpPr/>
          <p:nvPr/>
        </p:nvSpPr>
        <p:spPr>
          <a:xfrm>
            <a:off x="4427984" y="2109261"/>
            <a:ext cx="576064" cy="466118"/>
          </a:xfrm>
          <a:prstGeom prst="ellipse">
            <a:avLst/>
          </a:prstGeom>
          <a:noFill/>
          <a:ln w="41275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3B17CF2B-4FB5-4BF4-B1F5-64684EFA321A}"/>
              </a:ext>
            </a:extLst>
          </p:cNvPr>
          <p:cNvSpPr/>
          <p:nvPr/>
        </p:nvSpPr>
        <p:spPr>
          <a:xfrm>
            <a:off x="3671786" y="4102992"/>
            <a:ext cx="1728192" cy="830597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99A8C246-56C9-4024-92F1-4F2E3AFC3CC1}"/>
              </a:ext>
            </a:extLst>
          </p:cNvPr>
          <p:cNvCxnSpPr>
            <a:cxnSpLocks/>
          </p:cNvCxnSpPr>
          <p:nvPr/>
        </p:nvCxnSpPr>
        <p:spPr>
          <a:xfrm flipH="1">
            <a:off x="4608119" y="2696691"/>
            <a:ext cx="95076" cy="1406301"/>
          </a:xfrm>
          <a:prstGeom prst="straightConnector1">
            <a:avLst/>
          </a:prstGeom>
          <a:ln w="508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화살표: 아래쪽 20">
            <a:extLst>
              <a:ext uri="{FF2B5EF4-FFF2-40B4-BE49-F238E27FC236}">
                <a16:creationId xmlns:a16="http://schemas.microsoft.com/office/drawing/2014/main" id="{DDE8FAF3-7CE4-41AF-8BF4-48BE39923189}"/>
              </a:ext>
            </a:extLst>
          </p:cNvPr>
          <p:cNvSpPr/>
          <p:nvPr/>
        </p:nvSpPr>
        <p:spPr>
          <a:xfrm rot="16200000">
            <a:off x="4475637" y="1363548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550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83260" y="1277535"/>
            <a:ext cx="199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</a:t>
            </a:r>
            <a:r>
              <a:rPr lang="ko-KR" altLang="en-US" sz="1800" b="1" dirty="0" err="1">
                <a:solidFill>
                  <a:srgbClr val="002060"/>
                </a:solidFill>
              </a:rPr>
              <a:t>위챗</a:t>
            </a:r>
            <a:r>
              <a:rPr lang="ko-KR" altLang="en-US" sz="1800" b="1" dirty="0">
                <a:solidFill>
                  <a:srgbClr val="002060"/>
                </a:solidFill>
              </a:rPr>
              <a:t> 아이콘 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447080048">
            <a:extLst>
              <a:ext uri="{FF2B5EF4-FFF2-40B4-BE49-F238E27FC236}">
                <a16:creationId xmlns:a16="http://schemas.microsoft.com/office/drawing/2014/main" id="{852413F9-0163-41AE-B537-D44D5D225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7" y="1813407"/>
            <a:ext cx="1903146" cy="298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447079544">
            <a:extLst>
              <a:ext uri="{FF2B5EF4-FFF2-40B4-BE49-F238E27FC236}">
                <a16:creationId xmlns:a16="http://schemas.microsoft.com/office/drawing/2014/main" id="{E4A1EDFD-D769-4610-84CE-A0DDC9239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13407"/>
            <a:ext cx="1974042" cy="298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2440748" y="1277535"/>
            <a:ext cx="187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 </a:t>
            </a:r>
            <a:r>
              <a:rPr lang="en-US" altLang="ko-KR" sz="1800" b="1" dirty="0">
                <a:solidFill>
                  <a:srgbClr val="002060"/>
                </a:solidFill>
              </a:rPr>
              <a:t>QR</a:t>
            </a:r>
            <a:r>
              <a:rPr lang="ko-KR" altLang="en-US" sz="1800" b="1" dirty="0">
                <a:solidFill>
                  <a:srgbClr val="002060"/>
                </a:solidFill>
              </a:rPr>
              <a:t>코드 스캔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9DE1E-4D09-476C-924C-BD457AA520EE}"/>
              </a:ext>
            </a:extLst>
          </p:cNvPr>
          <p:cNvSpPr txBox="1"/>
          <p:nvPr/>
        </p:nvSpPr>
        <p:spPr>
          <a:xfrm>
            <a:off x="395536" y="348498"/>
            <a:ext cx="8496944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2. TENCENT MEETING </a:t>
            </a:r>
            <a:r>
              <a:rPr lang="ko-KR" altLang="en-US" sz="2000" b="1" dirty="0" err="1">
                <a:solidFill>
                  <a:srgbClr val="3333CC"/>
                </a:solidFill>
                <a:latin typeface="+mj-ea"/>
                <a:ea typeface="+mj-ea"/>
              </a:rPr>
              <a:t>위챗으로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 회원가입하기</a:t>
            </a:r>
          </a:p>
        </p:txBody>
      </p:sp>
      <p:pic>
        <p:nvPicPr>
          <p:cNvPr id="11" name="_x447083288">
            <a:extLst>
              <a:ext uri="{FF2B5EF4-FFF2-40B4-BE49-F238E27FC236}">
                <a16:creationId xmlns:a16="http://schemas.microsoft.com/office/drawing/2014/main" id="{FA12A672-1F1F-4D1D-97FF-2F0DEE47D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313" y="1807419"/>
            <a:ext cx="2109416" cy="298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884AB49-9931-486E-B00D-4E1B88668C0E}"/>
              </a:ext>
            </a:extLst>
          </p:cNvPr>
          <p:cNvSpPr txBox="1"/>
          <p:nvPr/>
        </p:nvSpPr>
        <p:spPr>
          <a:xfrm>
            <a:off x="4741000" y="1295383"/>
            <a:ext cx="1636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스마트폰 인증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2E4C13-1526-40AA-8213-71E996CAFCC7}"/>
              </a:ext>
            </a:extLst>
          </p:cNvPr>
          <p:cNvSpPr txBox="1"/>
          <p:nvPr/>
        </p:nvSpPr>
        <p:spPr>
          <a:xfrm>
            <a:off x="7079626" y="1300029"/>
            <a:ext cx="138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가입 완료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7827749-8A4D-4777-883A-210752ABF242}"/>
              </a:ext>
            </a:extLst>
          </p:cNvPr>
          <p:cNvSpPr/>
          <p:nvPr/>
        </p:nvSpPr>
        <p:spPr>
          <a:xfrm rot="16200000">
            <a:off x="2111067" y="1338009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DA4DA761-C93E-40C7-A17D-B6009EBB6807}"/>
              </a:ext>
            </a:extLst>
          </p:cNvPr>
          <p:cNvSpPr/>
          <p:nvPr/>
        </p:nvSpPr>
        <p:spPr>
          <a:xfrm rot="16200000">
            <a:off x="6583370" y="13350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D0FB2E28-A375-4952-8D81-2AA1954FC13E}"/>
              </a:ext>
            </a:extLst>
          </p:cNvPr>
          <p:cNvSpPr/>
          <p:nvPr/>
        </p:nvSpPr>
        <p:spPr>
          <a:xfrm rot="16200000">
            <a:off x="4234645" y="1325742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9FF5CFE-2EE6-4441-8B11-FAF6DED8F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248" y="1807419"/>
            <a:ext cx="2166888" cy="298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1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83260" y="1277535"/>
            <a:ext cx="1997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</a:t>
            </a:r>
            <a:r>
              <a:rPr lang="ko-KR" altLang="en-US" sz="1800" b="1" dirty="0">
                <a:solidFill>
                  <a:srgbClr val="002060"/>
                </a:solidFill>
              </a:rPr>
              <a:t>등록 </a:t>
            </a:r>
            <a:r>
              <a:rPr lang="ko-KR" altLang="en-US" sz="1800" b="1" dirty="0" smtClean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FD57D8-A6D4-4269-AAA2-309082C86DED}"/>
              </a:ext>
            </a:extLst>
          </p:cNvPr>
          <p:cNvSpPr txBox="1"/>
          <p:nvPr/>
        </p:nvSpPr>
        <p:spPr>
          <a:xfrm>
            <a:off x="2440748" y="1277535"/>
            <a:ext cx="187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FF33CC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신규등록 </a:t>
            </a:r>
            <a:r>
              <a:rPr lang="ko-KR" altLang="en-US" sz="1800" b="1" dirty="0" smtClean="0">
                <a:solidFill>
                  <a:srgbClr val="002060"/>
                </a:solidFill>
              </a:rPr>
              <a:t>클릭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9DE1E-4D09-476C-924C-BD457AA520EE}"/>
              </a:ext>
            </a:extLst>
          </p:cNvPr>
          <p:cNvSpPr txBox="1"/>
          <p:nvPr/>
        </p:nvSpPr>
        <p:spPr>
          <a:xfrm>
            <a:off x="395536" y="348498"/>
            <a:ext cx="8496944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3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TENCENT MEETING </a:t>
            </a:r>
            <a:r>
              <a:rPr lang="ko-KR" altLang="en-US" sz="2000" b="1" dirty="0" smtClean="0">
                <a:solidFill>
                  <a:srgbClr val="3333CC"/>
                </a:solidFill>
                <a:latin typeface="+mj-ea"/>
                <a:ea typeface="+mj-ea"/>
              </a:rPr>
              <a:t>전화번호로 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회원가입하기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84AB49-9931-486E-B00D-4E1B88668C0E}"/>
              </a:ext>
            </a:extLst>
          </p:cNvPr>
          <p:cNvSpPr txBox="1"/>
          <p:nvPr/>
        </p:nvSpPr>
        <p:spPr>
          <a:xfrm>
            <a:off x="4741000" y="1295383"/>
            <a:ext cx="1636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solidFill>
                  <a:srgbClr val="002060"/>
                </a:solidFill>
              </a:rPr>
              <a:t>작성 후 등록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2E4C13-1526-40AA-8213-71E996CAFCC7}"/>
              </a:ext>
            </a:extLst>
          </p:cNvPr>
          <p:cNvSpPr txBox="1"/>
          <p:nvPr/>
        </p:nvSpPr>
        <p:spPr>
          <a:xfrm>
            <a:off x="7079626" y="1300029"/>
            <a:ext cx="138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</a:t>
            </a:r>
            <a:r>
              <a:rPr lang="ko-KR" altLang="en-US" sz="1800" b="1" dirty="0">
                <a:solidFill>
                  <a:srgbClr val="002060"/>
                </a:solidFill>
              </a:rPr>
              <a:t>가입 완료</a:t>
            </a:r>
            <a:endParaRPr lang="en-US" altLang="ko-KR" sz="1800" b="1" dirty="0">
              <a:solidFill>
                <a:srgbClr val="002060"/>
              </a:solidFill>
            </a:endParaRPr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7827749-8A4D-4777-883A-210752ABF242}"/>
              </a:ext>
            </a:extLst>
          </p:cNvPr>
          <p:cNvSpPr/>
          <p:nvPr/>
        </p:nvSpPr>
        <p:spPr>
          <a:xfrm rot="16200000">
            <a:off x="2111067" y="1338009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DA4DA761-C93E-40C7-A17D-B6009EBB6807}"/>
              </a:ext>
            </a:extLst>
          </p:cNvPr>
          <p:cNvSpPr/>
          <p:nvPr/>
        </p:nvSpPr>
        <p:spPr>
          <a:xfrm rot="16200000">
            <a:off x="6583370" y="1335035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D0FB2E28-A375-4952-8D81-2AA1954FC13E}"/>
              </a:ext>
            </a:extLst>
          </p:cNvPr>
          <p:cNvSpPr/>
          <p:nvPr/>
        </p:nvSpPr>
        <p:spPr>
          <a:xfrm rot="16200000">
            <a:off x="4234645" y="1325742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91" y="1837008"/>
            <a:ext cx="1763424" cy="2941462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300" y="1837008"/>
            <a:ext cx="1692704" cy="2941462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888" y="1860248"/>
            <a:ext cx="1820490" cy="2894982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282" y="1857910"/>
            <a:ext cx="1722393" cy="28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7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FE292E-73C8-4C3D-B5EE-504866B73687}"/>
              </a:ext>
            </a:extLst>
          </p:cNvPr>
          <p:cNvSpPr txBox="1"/>
          <p:nvPr/>
        </p:nvSpPr>
        <p:spPr>
          <a:xfrm>
            <a:off x="1567135" y="1246713"/>
            <a:ext cx="24656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       </a:t>
            </a:r>
            <a:r>
              <a:rPr lang="ko-KR" altLang="en-US" sz="1800" b="1" dirty="0">
                <a:solidFill>
                  <a:srgbClr val="002060"/>
                </a:solidFill>
              </a:rPr>
              <a:t>加入会议</a:t>
            </a:r>
            <a:r>
              <a:rPr lang="ko-KR" altLang="en-US" sz="2000" b="1" dirty="0">
                <a:solidFill>
                  <a:srgbClr val="002060"/>
                </a:solidFill>
              </a:rPr>
              <a:t> 클릭</a:t>
            </a: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540A8-67A4-46E2-AE0D-06E9325A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155187"/>
            <a:ext cx="6484472" cy="304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E921D8-7CB6-48DF-94AC-8B0091BC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871" y="212256"/>
            <a:ext cx="6630017" cy="27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1EE93C-35C0-4CE8-AECF-38554167B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304" y="421872"/>
            <a:ext cx="6994953" cy="24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BE73D77-36EA-4033-A6B8-BD0A60C54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98" y="359831"/>
            <a:ext cx="7537233" cy="35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F2CEB-A6BA-4BED-9B8F-8E0AFDB4D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327" y="904311"/>
            <a:ext cx="8167862" cy="29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40738992-B2EF-4E14-8EC7-7C5D3DFC8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820" y="1279533"/>
            <a:ext cx="851175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2BFDC4-045C-4E3B-91A7-C57E8602F529}"/>
              </a:ext>
            </a:extLst>
          </p:cNvPr>
          <p:cNvSpPr txBox="1"/>
          <p:nvPr/>
        </p:nvSpPr>
        <p:spPr>
          <a:xfrm>
            <a:off x="4919751" y="1271281"/>
            <a:ext cx="3454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2060"/>
                </a:solidFill>
              </a:rPr>
              <a:t>   </a:t>
            </a:r>
            <a:r>
              <a:rPr lang="ko-KR" altLang="en-US" sz="1800" b="1" dirty="0">
                <a:solidFill>
                  <a:srgbClr val="002060"/>
                </a:solidFill>
              </a:rPr>
              <a:t>선생님께 받은 번호 입력</a:t>
            </a:r>
            <a:endParaRPr lang="ko-KR" altLang="en-US" sz="2000" b="1" dirty="0">
              <a:solidFill>
                <a:srgbClr val="002060"/>
              </a:solidFill>
            </a:endParaRPr>
          </a:p>
          <a:p>
            <a:endParaRPr lang="en-US" altLang="ko-KR" sz="1800" b="1" dirty="0">
              <a:solidFill>
                <a:srgbClr val="FF33CC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3D7B15-C2E1-4E17-8C98-1E2134CDFD02}"/>
              </a:ext>
            </a:extLst>
          </p:cNvPr>
          <p:cNvSpPr txBox="1"/>
          <p:nvPr/>
        </p:nvSpPr>
        <p:spPr>
          <a:xfrm>
            <a:off x="683567" y="341794"/>
            <a:ext cx="8034249" cy="707886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3333CC"/>
                </a:solidFill>
                <a:latin typeface="+mj-ea"/>
                <a:ea typeface="+mj-ea"/>
              </a:rPr>
              <a:t>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4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TENCENT MEETING </a:t>
            </a:r>
            <a:r>
              <a:rPr lang="ko-KR" altLang="en-US" sz="2000" b="1" dirty="0" err="1">
                <a:solidFill>
                  <a:srgbClr val="3333CC"/>
                </a:solidFill>
                <a:latin typeface="+mj-ea"/>
                <a:ea typeface="+mj-ea"/>
              </a:rPr>
              <a:t>회의방</a:t>
            </a:r>
            <a:r>
              <a:rPr lang="ko-KR" altLang="en-US" sz="2000" b="1" dirty="0">
                <a:solidFill>
                  <a:srgbClr val="3333CC"/>
                </a:solidFill>
                <a:latin typeface="+mj-ea"/>
                <a:ea typeface="+mj-ea"/>
              </a:rPr>
              <a:t> 입장하기</a:t>
            </a:r>
          </a:p>
        </p:txBody>
      </p:sp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397D00E2-C567-4E10-BE44-9B4CE1F988C3}"/>
              </a:ext>
            </a:extLst>
          </p:cNvPr>
          <p:cNvSpPr/>
          <p:nvPr/>
        </p:nvSpPr>
        <p:spPr>
          <a:xfrm rot="16200000">
            <a:off x="4481659" y="3069811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08F5757-4EBB-4AAC-8B4D-BADF74459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88" y="1701215"/>
            <a:ext cx="2510126" cy="3236716"/>
          </a:xfrm>
          <a:prstGeom prst="rect">
            <a:avLst/>
          </a:prstGeom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3E192A02-0189-475A-B9FD-8AE65B85686D}"/>
              </a:ext>
            </a:extLst>
          </p:cNvPr>
          <p:cNvSpPr/>
          <p:nvPr/>
        </p:nvSpPr>
        <p:spPr>
          <a:xfrm>
            <a:off x="1716578" y="2271941"/>
            <a:ext cx="983214" cy="508614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84CDAAF-2072-4AF1-A73D-6F7F49AC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226" y="1658402"/>
            <a:ext cx="2510126" cy="3279529"/>
          </a:xfrm>
          <a:prstGeom prst="rect">
            <a:avLst/>
          </a:prstGeom>
        </p:spPr>
      </p:pic>
      <p:sp>
        <p:nvSpPr>
          <p:cNvPr id="20" name="타원 19">
            <a:extLst>
              <a:ext uri="{FF2B5EF4-FFF2-40B4-BE49-F238E27FC236}">
                <a16:creationId xmlns:a16="http://schemas.microsoft.com/office/drawing/2014/main" id="{52FCF99A-5AA9-4937-B094-77E5F822827F}"/>
              </a:ext>
            </a:extLst>
          </p:cNvPr>
          <p:cNvSpPr/>
          <p:nvPr/>
        </p:nvSpPr>
        <p:spPr>
          <a:xfrm>
            <a:off x="5230226" y="1839848"/>
            <a:ext cx="1296144" cy="508614"/>
          </a:xfrm>
          <a:prstGeom prst="ellipse">
            <a:avLst/>
          </a:prstGeom>
          <a:noFill/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497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200464" y="303498"/>
            <a:ext cx="8735070" cy="4536504"/>
          </a:xfrm>
          <a:prstGeom prst="rect">
            <a:avLst/>
          </a:prstGeom>
          <a:solidFill>
            <a:srgbClr val="00B0F0">
              <a:alpha val="15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79512" y="699542"/>
            <a:ext cx="8776975" cy="8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827584" y="1112492"/>
            <a:ext cx="7272808" cy="239536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한국 </a:t>
            </a:r>
            <a:r>
              <a:rPr lang="ko-KR" altLang="en-US" sz="3600" b="1" dirty="0" err="1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체류학생</a:t>
            </a: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/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VOOV MEETING</a:t>
            </a:r>
            <a:br>
              <a:rPr lang="en-US" altLang="ko-KR" sz="3600" b="1" dirty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</a:b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설치하기</a:t>
            </a:r>
            <a:r>
              <a:rPr lang="en-US" altLang="ko-KR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(</a:t>
            </a:r>
            <a:r>
              <a:rPr lang="ko-KR" altLang="en-US" sz="3600" b="1" dirty="0" err="1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한국핸드폰</a:t>
            </a:r>
            <a:r>
              <a:rPr lang="ko-KR" altLang="en-US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 번호 인증</a:t>
            </a:r>
            <a:r>
              <a:rPr lang="en-US" altLang="ko-KR" sz="3600" b="1" dirty="0" smtClean="0">
                <a:solidFill>
                  <a:srgbClr val="002060"/>
                </a:solidFill>
                <a:latin typeface="+mj-ea"/>
                <a:ea typeface="+mj-ea"/>
                <a:cs typeface="함초롬돋움" panose="020B0604000101010101" pitchFamily="50" charset="-127"/>
              </a:rPr>
              <a:t>)</a:t>
            </a:r>
            <a:endParaRPr lang="ko-KR" altLang="en-US" sz="3600" b="1" dirty="0">
              <a:solidFill>
                <a:srgbClr val="002060"/>
              </a:solidFill>
              <a:latin typeface="+mj-ea"/>
              <a:ea typeface="+mj-ea"/>
              <a:cs typeface="함초롬돋움" panose="020B0604000101010101" pitchFamily="50" charset="-127"/>
            </a:endParaRPr>
          </a:p>
        </p:txBody>
      </p:sp>
      <p:sp>
        <p:nvSpPr>
          <p:cNvPr id="8" name="Google Shape;163;p29">
            <a:extLst>
              <a:ext uri="{FF2B5EF4-FFF2-40B4-BE49-F238E27FC236}">
                <a16:creationId xmlns:a16="http://schemas.microsoft.com/office/drawing/2014/main" id="{1EFDCAEC-C343-4B1A-8FA4-CDE0E7B8090C}"/>
              </a:ext>
            </a:extLst>
          </p:cNvPr>
          <p:cNvSpPr txBox="1">
            <a:spLocks/>
          </p:cNvSpPr>
          <p:nvPr/>
        </p:nvSpPr>
        <p:spPr>
          <a:xfrm>
            <a:off x="4499992" y="4274333"/>
            <a:ext cx="4174921" cy="705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estrial"/>
              <a:buNone/>
              <a:defRPr sz="12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Questrial"/>
              <a:buNone/>
              <a:defRPr sz="1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/>
            <a:r>
              <a:rPr lang="ko-KR" altLang="en-US" sz="2800" b="1" dirty="0">
                <a:solidFill>
                  <a:srgbClr val="7030A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itchFamily="18" charset="-127"/>
              </a:rPr>
              <a:t>상해한국학교</a:t>
            </a:r>
          </a:p>
        </p:txBody>
      </p:sp>
    </p:spTree>
    <p:extLst>
      <p:ext uri="{BB962C8B-B14F-4D97-AF65-F5344CB8AC3E}">
        <p14:creationId xmlns:p14="http://schemas.microsoft.com/office/powerpoint/2010/main" val="363090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5438F8-9BFB-48BE-AB41-1B03439E33DB}"/>
              </a:ext>
            </a:extLst>
          </p:cNvPr>
          <p:cNvSpPr txBox="1"/>
          <p:nvPr/>
        </p:nvSpPr>
        <p:spPr>
          <a:xfrm>
            <a:off x="395536" y="417459"/>
            <a:ext cx="8424936" cy="646331"/>
          </a:xfrm>
          <a:prstGeom prst="rect">
            <a:avLst/>
          </a:prstGeom>
          <a:noFill/>
          <a:ln w="38100"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1</a:t>
            </a:r>
            <a:r>
              <a:rPr lang="en-US" altLang="ko-KR" sz="3600" b="1" dirty="0" smtClean="0">
                <a:solidFill>
                  <a:srgbClr val="3333CC"/>
                </a:solidFill>
                <a:latin typeface="+mj-ea"/>
                <a:ea typeface="+mj-ea"/>
              </a:rPr>
              <a:t>.VOOV </a:t>
            </a:r>
            <a:r>
              <a:rPr lang="en-US" altLang="ko-KR" sz="3600" b="1" dirty="0">
                <a:solidFill>
                  <a:srgbClr val="3333CC"/>
                </a:solidFill>
                <a:latin typeface="+mj-ea"/>
                <a:ea typeface="+mj-ea"/>
              </a:rPr>
              <a:t>MEETING </a:t>
            </a:r>
            <a:r>
              <a:rPr lang="ko-KR" altLang="en-US" sz="2400" b="1" dirty="0">
                <a:solidFill>
                  <a:srgbClr val="3333CC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설치하기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6D99DB-7775-44B1-BD0A-61D7A6A3E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391822"/>
            <a:ext cx="3672408" cy="3484183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B2690EDE-6DDF-411D-9CA3-1AC3E7D97946}"/>
              </a:ext>
            </a:extLst>
          </p:cNvPr>
          <p:cNvSpPr/>
          <p:nvPr/>
        </p:nvSpPr>
        <p:spPr>
          <a:xfrm>
            <a:off x="5724128" y="4443958"/>
            <a:ext cx="1008112" cy="491282"/>
          </a:xfrm>
          <a:prstGeom prst="ellipse">
            <a:avLst/>
          </a:prstGeom>
          <a:noFill/>
          <a:ln w="4445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1C18F-7502-44B7-A43F-47A4EF11500F}"/>
              </a:ext>
            </a:extLst>
          </p:cNvPr>
          <p:cNvSpPr txBox="1"/>
          <p:nvPr/>
        </p:nvSpPr>
        <p:spPr>
          <a:xfrm>
            <a:off x="179512" y="2019591"/>
            <a:ext cx="5040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  <a:hlinkClick r:id="rId3"/>
              </a:rPr>
              <a:t>https://voovmeeting.tencent.com/</a:t>
            </a:r>
            <a:r>
              <a:rPr lang="en-US" altLang="ko-KR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접속</a:t>
            </a:r>
            <a:endParaRPr lang="en-US" altLang="ko-KR" sz="2000" b="1" dirty="0">
              <a:solidFill>
                <a:srgbClr val="002060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endParaRPr lang="en-US" altLang="ko-KR" sz="2000" b="1" dirty="0">
              <a:solidFill>
                <a:srgbClr val="FF33CC"/>
              </a:solidFill>
              <a:sym typeface="Wingdings" panose="05000000000000000000" pitchFamily="2" charset="2"/>
            </a:endParaRPr>
          </a:p>
          <a:p>
            <a:r>
              <a:rPr lang="ko-KR" altLang="en-US" sz="2000" b="1" dirty="0">
                <a:solidFill>
                  <a:srgbClr val="FF33CC"/>
                </a:solidFill>
                <a:sym typeface="Wingdings" panose="05000000000000000000" pitchFamily="2" charset="2"/>
              </a:rPr>
              <a:t>                   </a:t>
            </a:r>
            <a:r>
              <a:rPr lang="ko-KR" altLang="en-US" sz="2000" b="1" dirty="0">
                <a:solidFill>
                  <a:srgbClr val="002060"/>
                </a:solidFill>
                <a:sym typeface="Wingdings" panose="05000000000000000000" pitchFamily="2" charset="2"/>
              </a:rPr>
              <a:t>화살표 부분 클릭</a:t>
            </a:r>
            <a:endParaRPr lang="en-US" altLang="ko-KR" sz="2000" b="1" dirty="0">
              <a:solidFill>
                <a:srgbClr val="002060"/>
              </a:solidFill>
            </a:endParaRPr>
          </a:p>
          <a:p>
            <a:endParaRPr lang="en-US" altLang="ko-KR" sz="2000" b="1" dirty="0">
              <a:solidFill>
                <a:srgbClr val="FF33CC"/>
              </a:solidFill>
            </a:endParaRPr>
          </a:p>
          <a:p>
            <a:r>
              <a:rPr lang="en-US" altLang="ko-KR" sz="2000" b="1" dirty="0">
                <a:solidFill>
                  <a:srgbClr val="FF33CC"/>
                </a:solidFill>
              </a:rPr>
              <a:t>        &lt;</a:t>
            </a:r>
            <a:r>
              <a:rPr lang="ko-KR" altLang="en-US" sz="2000" b="1" dirty="0">
                <a:solidFill>
                  <a:srgbClr val="FF33CC"/>
                </a:solidFill>
              </a:rPr>
              <a:t>주의</a:t>
            </a:r>
            <a:r>
              <a:rPr lang="en-US" altLang="ko-KR" sz="2000" b="1" dirty="0">
                <a:solidFill>
                  <a:srgbClr val="FF33CC"/>
                </a:solidFill>
              </a:rPr>
              <a:t>&gt;</a:t>
            </a:r>
            <a:r>
              <a:rPr lang="ko-KR" altLang="en-US" sz="2000" b="1" dirty="0">
                <a:solidFill>
                  <a:srgbClr val="FF33CC"/>
                </a:solidFill>
              </a:rPr>
              <a:t> </a:t>
            </a:r>
            <a:r>
              <a:rPr lang="en-US" altLang="ko-KR" sz="2000" b="1" dirty="0">
                <a:solidFill>
                  <a:srgbClr val="FF33CC"/>
                </a:solidFill>
              </a:rPr>
              <a:t> </a:t>
            </a:r>
            <a:r>
              <a:rPr lang="ko-KR" altLang="en-US" sz="2000" b="1" dirty="0">
                <a:solidFill>
                  <a:srgbClr val="FF33CC"/>
                </a:solidFill>
              </a:rPr>
              <a:t>설치 경로 변경 금지</a:t>
            </a:r>
          </a:p>
        </p:txBody>
      </p:sp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3E4A182E-6093-4A0F-B8A6-F869BC52CB7B}"/>
              </a:ext>
            </a:extLst>
          </p:cNvPr>
          <p:cNvSpPr/>
          <p:nvPr/>
        </p:nvSpPr>
        <p:spPr>
          <a:xfrm>
            <a:off x="2411760" y="2571750"/>
            <a:ext cx="360040" cy="299321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162B6582-30CB-491A-A535-A39C1776CC78}"/>
              </a:ext>
            </a:extLst>
          </p:cNvPr>
          <p:cNvCxnSpPr/>
          <p:nvPr/>
        </p:nvCxnSpPr>
        <p:spPr>
          <a:xfrm>
            <a:off x="4548948" y="3899901"/>
            <a:ext cx="1224136" cy="648072"/>
          </a:xfrm>
          <a:prstGeom prst="straightConnector1">
            <a:avLst/>
          </a:prstGeom>
          <a:ln w="66675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81869"/>
      </p:ext>
    </p:extLst>
  </p:cSld>
  <p:clrMapOvr>
    <a:masterClrMapping/>
  </p:clrMapOvr>
</p:sld>
</file>

<file path=ppt/theme/theme1.xml><?xml version="1.0" encoding="utf-8"?>
<a:theme xmlns:a="http://schemas.openxmlformats.org/drawingml/2006/main" name="New Year's Social Media Pla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1B653"/>
      </a:accent1>
      <a:accent2>
        <a:srgbClr val="FCE09E"/>
      </a:accent2>
      <a:accent3>
        <a:srgbClr val="978344"/>
      </a:accent3>
      <a:accent4>
        <a:srgbClr val="EFD67E"/>
      </a:accent4>
      <a:accent5>
        <a:srgbClr val="E7AB30"/>
      </a:accent5>
      <a:accent6>
        <a:srgbClr val="F9F0D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TM03457510[[fn=비누]]</Template>
  <TotalTime>3215</TotalTime>
  <Words>400</Words>
  <Application>Microsoft Office PowerPoint</Application>
  <PresentationFormat>화면 슬라이드 쇼(16:9)</PresentationFormat>
  <Paragraphs>111</Paragraphs>
  <Slides>15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맑은 고딕</vt:lpstr>
      <vt:lpstr>함초롬돋움</vt:lpstr>
      <vt:lpstr>Arial</vt:lpstr>
      <vt:lpstr>Abril Fatface</vt:lpstr>
      <vt:lpstr>함초롬바탕</vt:lpstr>
      <vt:lpstr>한컴 윤고딕 240</vt:lpstr>
      <vt:lpstr>HY목각파임B</vt:lpstr>
      <vt:lpstr>Wingdings</vt:lpstr>
      <vt:lpstr>Questrial</vt:lpstr>
      <vt:lpstr>New Year's Social Media Plan</vt:lpstr>
      <vt:lpstr> </vt:lpstr>
      <vt:lpstr>차 례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Shanghai</dc:title>
  <dc:creator>Administrator</dc:creator>
  <cp:lastModifiedBy>sks</cp:lastModifiedBy>
  <cp:revision>190</cp:revision>
  <dcterms:modified xsi:type="dcterms:W3CDTF">2020-08-12T02:35:48Z</dcterms:modified>
</cp:coreProperties>
</file>