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15"/>
  </p:notesMasterIdLst>
  <p:sldIdLst>
    <p:sldId id="256" r:id="rId2"/>
    <p:sldId id="303" r:id="rId3"/>
    <p:sldId id="288" r:id="rId4"/>
    <p:sldId id="302" r:id="rId5"/>
    <p:sldId id="290" r:id="rId6"/>
    <p:sldId id="307" r:id="rId7"/>
    <p:sldId id="291" r:id="rId8"/>
    <p:sldId id="308" r:id="rId9"/>
    <p:sldId id="297" r:id="rId10"/>
    <p:sldId id="305" r:id="rId11"/>
    <p:sldId id="294" r:id="rId12"/>
    <p:sldId id="300" r:id="rId13"/>
    <p:sldId id="301" r:id="rId14"/>
  </p:sldIdLst>
  <p:sldSz cx="9144000" cy="5143500" type="screen16x9"/>
  <p:notesSz cx="6858000" cy="9144000"/>
  <p:embeddedFontLst>
    <p:embeddedFont>
      <p:font typeface="함초롬돋움" panose="020B0504000101010101" pitchFamily="50" charset="-127"/>
      <p:regular r:id="rId16"/>
      <p:bold r:id="rId17"/>
    </p:embeddedFont>
    <p:embeddedFont>
      <p:font typeface="맑은 고딕" panose="020B0503020000020004" pitchFamily="50" charset="-127"/>
      <p:regular r:id="rId18"/>
      <p:bold r:id="rId19"/>
    </p:embeddedFont>
    <p:embeddedFont>
      <p:font typeface="Abril Fatface" panose="020B0600000101010101" charset="0"/>
      <p:regular r:id="rId20"/>
    </p:embeddedFont>
    <p:embeddedFont>
      <p:font typeface="Questrial" panose="020B0600000101010101" charset="0"/>
      <p:regular r:id="rId21"/>
    </p:embeddedFont>
    <p:embeddedFont>
      <p:font typeface="HY목각파임B" panose="02030600000101010101" pitchFamily="18" charset="-127"/>
      <p:regular r:id="rId22"/>
    </p:embeddedFont>
    <p:embeddedFont>
      <p:font typeface="한컴 윤고딕 240" panose="02020603020101020101" pitchFamily="18" charset="-127"/>
      <p:regular r:id="rId23"/>
    </p:embeddedFont>
    <p:embeddedFont>
      <p:font typeface="함초롬바탕" panose="02030504000101010101" pitchFamily="18" charset="-127"/>
      <p:regular r:id="rId24"/>
      <p:bold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F7FF"/>
    <a:srgbClr val="FFEFFF"/>
    <a:srgbClr val="FFCCFF"/>
    <a:srgbClr val="C1EFFF"/>
    <a:srgbClr val="3333CC"/>
    <a:srgbClr val="FF33CC"/>
    <a:srgbClr val="0099FF"/>
    <a:srgbClr val="66FF99"/>
    <a:srgbClr val="99CC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4583429-9130-46EB-BD8D-4B985C6744FD}">
  <a:tblStyle styleId="{E4583429-9130-46EB-BD8D-4B985C6744F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0"/>
  </p:normalViewPr>
  <p:slideViewPr>
    <p:cSldViewPr>
      <p:cViewPr varScale="1">
        <p:scale>
          <a:sx n="111" d="100"/>
          <a:sy n="111" d="100"/>
        </p:scale>
        <p:origin x="78" y="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184564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62d1bf62f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62d1bf62f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62d1bf62f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62d1bf62f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6746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2711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62d1bf62f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62d1bf62f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4755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5324575" y="1285800"/>
            <a:ext cx="2623800" cy="8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200"/>
              <a:buFont typeface="Abril Fatface"/>
              <a:buNone/>
              <a:defRPr sz="7200"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861575" y="3522800"/>
            <a:ext cx="30867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Questrial"/>
              <a:buNone/>
              <a:defRPr sz="1200">
                <a:latin typeface="Questrial"/>
                <a:ea typeface="Questrial"/>
                <a:cs typeface="Questrial"/>
                <a:sym typeface="Quest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IG_NUMBER_1_2_1_1_2_1_1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5"/>
          <p:cNvSpPr/>
          <p:nvPr/>
        </p:nvSpPr>
        <p:spPr>
          <a:xfrm>
            <a:off x="122400" y="118650"/>
            <a:ext cx="8899200" cy="4906200"/>
          </a:xfrm>
          <a:prstGeom prst="rect">
            <a:avLst/>
          </a:prstGeom>
          <a:noFill/>
          <a:ln w="9525" cap="flat" cmpd="sng">
            <a:solidFill>
              <a:srgbClr val="E1B65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estrial"/>
              <a:buChar char="●"/>
              <a:def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estrial"/>
              <a:buChar char="○"/>
              <a:defRPr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estrial"/>
              <a:buChar char="■"/>
              <a:defRPr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estrial"/>
              <a:buChar char="●"/>
              <a:defRPr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estrial"/>
              <a:buChar char="○"/>
              <a:defRPr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estrial"/>
              <a:buChar char="■"/>
              <a:defRPr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estrial"/>
              <a:buChar char="●"/>
              <a:defRPr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estrial"/>
              <a:buChar char="○"/>
              <a:defRPr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estrial"/>
              <a:buChar char="■"/>
              <a:defRPr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71" r:id="rId2"/>
    <p:sldLayoutId id="2147483672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.tencent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oovmeeting.tencent.com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/>
          <p:nvPr/>
        </p:nvSpPr>
        <p:spPr>
          <a:xfrm>
            <a:off x="200464" y="303498"/>
            <a:ext cx="8735070" cy="4536504"/>
          </a:xfrm>
          <a:prstGeom prst="rect">
            <a:avLst/>
          </a:prstGeom>
          <a:solidFill>
            <a:srgbClr val="E1F7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2" name="Google Shape;162;p29"/>
          <p:cNvSpPr txBox="1">
            <a:spLocks noGrp="1"/>
          </p:cNvSpPr>
          <p:nvPr>
            <p:ph type="ctrTitle"/>
          </p:nvPr>
        </p:nvSpPr>
        <p:spPr>
          <a:xfrm>
            <a:off x="179512" y="699542"/>
            <a:ext cx="8776975" cy="8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</a:rPr>
              <a:t> 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2220303" y="987574"/>
            <a:ext cx="4753300" cy="239536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ko-KR" altLang="en-US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원격수업을 위한</a:t>
            </a:r>
            <a:r>
              <a:rPr lang="en-US" altLang="ko-KR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/>
            </a:r>
            <a:br>
              <a:rPr lang="en-US" altLang="ko-KR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</a:br>
            <a:r>
              <a:rPr lang="en-US" altLang="ko-KR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TENCENT MEETING</a:t>
            </a:r>
            <a:br>
              <a:rPr lang="en-US" altLang="ko-KR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</a:br>
            <a:r>
              <a:rPr lang="ko-KR" altLang="en-US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사용 </a:t>
            </a:r>
            <a:r>
              <a:rPr lang="ko-KR" altLang="en-US" sz="3600" b="1" dirty="0" smtClean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매뉴얼</a:t>
            </a:r>
            <a:r>
              <a:rPr lang="en-US" altLang="ko-KR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(</a:t>
            </a:r>
            <a:r>
              <a:rPr lang="ko-KR" altLang="en-US" sz="3600" b="1" dirty="0" err="1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학생용</a:t>
            </a:r>
            <a:r>
              <a:rPr lang="en-US" altLang="ko-KR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)</a:t>
            </a:r>
            <a:endParaRPr lang="ko-KR" altLang="en-US" sz="3600" b="1" dirty="0">
              <a:solidFill>
                <a:srgbClr val="002060"/>
              </a:solidFill>
              <a:latin typeface="+mj-ea"/>
              <a:ea typeface="+mj-ea"/>
              <a:cs typeface="함초롬돋움" panose="020B0604000101010101" pitchFamily="50" charset="-127"/>
            </a:endParaRPr>
          </a:p>
        </p:txBody>
      </p:sp>
      <p:sp>
        <p:nvSpPr>
          <p:cNvPr id="8" name="Google Shape;163;p29">
            <a:extLst>
              <a:ext uri="{FF2B5EF4-FFF2-40B4-BE49-F238E27FC236}">
                <a16:creationId xmlns:a16="http://schemas.microsoft.com/office/drawing/2014/main" id="{1EFDCAEC-C343-4B1A-8FA4-CDE0E7B8090C}"/>
              </a:ext>
            </a:extLst>
          </p:cNvPr>
          <p:cNvSpPr txBox="1">
            <a:spLocks/>
          </p:cNvSpPr>
          <p:nvPr/>
        </p:nvSpPr>
        <p:spPr>
          <a:xfrm>
            <a:off x="4499992" y="4274333"/>
            <a:ext cx="4174921" cy="705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Questrial"/>
              <a:buNone/>
              <a:defRPr sz="1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indent="0"/>
            <a:r>
              <a:rPr lang="ko-KR" altLang="en-US" sz="2800" b="1" dirty="0">
                <a:solidFill>
                  <a:srgbClr val="7030A0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itchFamily="18" charset="-127"/>
              </a:rPr>
              <a:t>상해한국학교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" grpId="0"/>
      <p:bldP spid="8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5438F8-9BFB-48BE-AB41-1B03439E33DB}"/>
              </a:ext>
            </a:extLst>
          </p:cNvPr>
          <p:cNvSpPr txBox="1"/>
          <p:nvPr/>
        </p:nvSpPr>
        <p:spPr>
          <a:xfrm>
            <a:off x="393558" y="319038"/>
            <a:ext cx="8424936" cy="646331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2</a:t>
            </a:r>
            <a:r>
              <a:rPr lang="en-US" altLang="ko-KR" sz="3600" b="1" dirty="0" smtClean="0">
                <a:solidFill>
                  <a:srgbClr val="3333CC"/>
                </a:solidFill>
                <a:latin typeface="+mj-ea"/>
                <a:ea typeface="+mj-ea"/>
              </a:rPr>
              <a:t>.VOOV </a:t>
            </a:r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MEETING </a:t>
            </a:r>
            <a:r>
              <a:rPr lang="ko-KR" altLang="en-US" sz="2400" b="1" dirty="0">
                <a:solidFill>
                  <a:srgbClr val="3333CC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설치하기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587CE96-48A7-44CE-B452-D14A7DC55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88" y="1707654"/>
            <a:ext cx="8298668" cy="3301567"/>
          </a:xfrm>
          <a:prstGeom prst="rect">
            <a:avLst/>
          </a:prstGeom>
        </p:spPr>
      </p:pic>
      <p:sp>
        <p:nvSpPr>
          <p:cNvPr id="11" name="타원 10">
            <a:extLst>
              <a:ext uri="{FF2B5EF4-FFF2-40B4-BE49-F238E27FC236}">
                <a16:creationId xmlns:a16="http://schemas.microsoft.com/office/drawing/2014/main" id="{399CB8FD-7A1B-464E-802A-E8BFEB11AF48}"/>
              </a:ext>
            </a:extLst>
          </p:cNvPr>
          <p:cNvSpPr/>
          <p:nvPr/>
        </p:nvSpPr>
        <p:spPr>
          <a:xfrm>
            <a:off x="3538378" y="3003798"/>
            <a:ext cx="1249646" cy="1152128"/>
          </a:xfrm>
          <a:prstGeom prst="ellipse">
            <a:avLst/>
          </a:prstGeom>
          <a:noFill/>
          <a:ln w="444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5890656E-55A1-4209-82BD-D54A7288A643}"/>
              </a:ext>
            </a:extLst>
          </p:cNvPr>
          <p:cNvCxnSpPr>
            <a:cxnSpLocks/>
          </p:cNvCxnSpPr>
          <p:nvPr/>
        </p:nvCxnSpPr>
        <p:spPr>
          <a:xfrm>
            <a:off x="2915816" y="1621880"/>
            <a:ext cx="1054610" cy="1381918"/>
          </a:xfrm>
          <a:prstGeom prst="straightConnector1">
            <a:avLst/>
          </a:prstGeom>
          <a:ln w="66675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89F82C6-445D-43EB-9DD0-0BB7EF63603C}"/>
              </a:ext>
            </a:extLst>
          </p:cNvPr>
          <p:cNvSpPr txBox="1"/>
          <p:nvPr/>
        </p:nvSpPr>
        <p:spPr>
          <a:xfrm>
            <a:off x="323528" y="1278237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b="1" dirty="0">
                <a:solidFill>
                  <a:srgbClr val="002060"/>
                </a:solidFill>
              </a:rPr>
              <a:t>윈도우를 사용하는 경우 화살표 클릭</a:t>
            </a:r>
            <a:endParaRPr lang="ko-KR" altLang="en-US" sz="2000" b="1" dirty="0">
              <a:solidFill>
                <a:srgbClr val="002060"/>
              </a:solidFill>
            </a:endParaRPr>
          </a:p>
          <a:p>
            <a:endParaRPr lang="en-US" altLang="ko-KR" sz="1800" b="1" dirty="0">
              <a:solidFill>
                <a:srgbClr val="FF33CC"/>
              </a:solidFill>
            </a:endParaRPr>
          </a:p>
        </p:txBody>
      </p:sp>
      <p:sp>
        <p:nvSpPr>
          <p:cNvPr id="15" name="화살표: 아래쪽 14">
            <a:extLst>
              <a:ext uri="{FF2B5EF4-FFF2-40B4-BE49-F238E27FC236}">
                <a16:creationId xmlns:a16="http://schemas.microsoft.com/office/drawing/2014/main" id="{397A404B-1AF8-4E24-B5BB-58AB028DB099}"/>
              </a:ext>
            </a:extLst>
          </p:cNvPr>
          <p:cNvSpPr/>
          <p:nvPr/>
        </p:nvSpPr>
        <p:spPr>
          <a:xfrm rot="16200000">
            <a:off x="4426006" y="1320635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F9F592-6AD2-4CF2-92F8-640AD64E0AF6}"/>
              </a:ext>
            </a:extLst>
          </p:cNvPr>
          <p:cNvSpPr txBox="1"/>
          <p:nvPr/>
        </p:nvSpPr>
        <p:spPr>
          <a:xfrm>
            <a:off x="5412621" y="1290275"/>
            <a:ext cx="2927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b="1" dirty="0">
                <a:solidFill>
                  <a:srgbClr val="002060"/>
                </a:solidFill>
              </a:rPr>
              <a:t>하단의 </a:t>
            </a:r>
            <a:r>
              <a:rPr lang="en-US" altLang="ko-KR" sz="1800" b="1" dirty="0">
                <a:solidFill>
                  <a:srgbClr val="002060"/>
                </a:solidFill>
              </a:rPr>
              <a:t>‘</a:t>
            </a:r>
            <a:r>
              <a:rPr lang="ko-KR" altLang="en-US" sz="1800" b="1" dirty="0">
                <a:solidFill>
                  <a:srgbClr val="002060"/>
                </a:solidFill>
              </a:rPr>
              <a:t>실행</a:t>
            </a:r>
            <a:r>
              <a:rPr lang="en-US" altLang="ko-KR" sz="1800" b="1" dirty="0">
                <a:solidFill>
                  <a:srgbClr val="002060"/>
                </a:solidFill>
              </a:rPr>
              <a:t>’</a:t>
            </a:r>
            <a:r>
              <a:rPr lang="ko-KR" altLang="en-US" sz="1800" b="1" dirty="0">
                <a:solidFill>
                  <a:srgbClr val="002060"/>
                </a:solidFill>
              </a:rPr>
              <a:t> 클릭</a:t>
            </a:r>
            <a:endParaRPr lang="ko-KR" altLang="en-US" sz="2000" b="1" dirty="0">
              <a:solidFill>
                <a:srgbClr val="002060"/>
              </a:solidFill>
            </a:endParaRPr>
          </a:p>
          <a:p>
            <a:endParaRPr lang="en-US" altLang="ko-KR" sz="1800" b="1" dirty="0">
              <a:solidFill>
                <a:srgbClr val="FF33CC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1D2C8D44-0E1F-48F8-A95E-83D10E4C0FBB}"/>
              </a:ext>
            </a:extLst>
          </p:cNvPr>
          <p:cNvSpPr/>
          <p:nvPr/>
        </p:nvSpPr>
        <p:spPr>
          <a:xfrm>
            <a:off x="4755687" y="4587973"/>
            <a:ext cx="968441" cy="347267"/>
          </a:xfrm>
          <a:prstGeom prst="ellipse">
            <a:avLst/>
          </a:prstGeom>
          <a:noFill/>
          <a:ln w="444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50538812-6461-429E-B854-833E9F24A568}"/>
              </a:ext>
            </a:extLst>
          </p:cNvPr>
          <p:cNvCxnSpPr>
            <a:cxnSpLocks/>
          </p:cNvCxnSpPr>
          <p:nvPr/>
        </p:nvCxnSpPr>
        <p:spPr>
          <a:xfrm flipH="1">
            <a:off x="5364088" y="1601401"/>
            <a:ext cx="905917" cy="2914565"/>
          </a:xfrm>
          <a:prstGeom prst="straightConnector1">
            <a:avLst/>
          </a:prstGeom>
          <a:ln w="66675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1869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3FE292E-73C8-4C3D-B5EE-504866B73687}"/>
              </a:ext>
            </a:extLst>
          </p:cNvPr>
          <p:cNvSpPr txBox="1"/>
          <p:nvPr/>
        </p:nvSpPr>
        <p:spPr>
          <a:xfrm>
            <a:off x="1187624" y="1526275"/>
            <a:ext cx="2159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solidFill>
                  <a:srgbClr val="002060"/>
                </a:solidFill>
              </a:rPr>
              <a:t>       </a:t>
            </a:r>
            <a:r>
              <a:rPr lang="ko-KR" altLang="en-US" sz="1800" b="1" dirty="0">
                <a:solidFill>
                  <a:srgbClr val="002060"/>
                </a:solidFill>
              </a:rPr>
              <a:t>언어 선택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2540A8-67A4-46E2-AE0D-06E9325AA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64" y="155187"/>
            <a:ext cx="6484472" cy="304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E921D8-7CB6-48DF-94AC-8B0091BCF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871" y="212256"/>
            <a:ext cx="6630017" cy="27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61EE93C-35C0-4CE8-AECF-38554167B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5304" y="421872"/>
            <a:ext cx="6994953" cy="24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FD57D8-A6D4-4269-AAA2-309082C86DED}"/>
              </a:ext>
            </a:extLst>
          </p:cNvPr>
          <p:cNvSpPr txBox="1"/>
          <p:nvPr/>
        </p:nvSpPr>
        <p:spPr>
          <a:xfrm>
            <a:off x="5468122" y="1499396"/>
            <a:ext cx="2533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solidFill>
                  <a:srgbClr val="FF33CC"/>
                </a:solidFill>
              </a:rPr>
              <a:t>     </a:t>
            </a:r>
            <a:r>
              <a:rPr lang="ko-KR" altLang="en-US" sz="1800" b="1" dirty="0">
                <a:solidFill>
                  <a:srgbClr val="002060"/>
                </a:solidFill>
              </a:rPr>
              <a:t>사용권 계약 동의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075F477-C493-403D-AAB8-E1CF3AF86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95" y="1820558"/>
            <a:ext cx="10000101" cy="590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FEC2849-C063-4B69-9EC2-02D190898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5976" y="151187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1AE754-734D-4284-AC4D-D9D05C689045}"/>
              </a:ext>
            </a:extLst>
          </p:cNvPr>
          <p:cNvSpPr txBox="1"/>
          <p:nvPr/>
        </p:nvSpPr>
        <p:spPr>
          <a:xfrm>
            <a:off x="405342" y="444748"/>
            <a:ext cx="8424936" cy="646331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3</a:t>
            </a:r>
            <a:r>
              <a:rPr lang="en-US" altLang="ko-KR" sz="3600" b="1" dirty="0" smtClean="0">
                <a:solidFill>
                  <a:srgbClr val="3333CC"/>
                </a:solidFill>
                <a:latin typeface="+mj-ea"/>
                <a:ea typeface="+mj-ea"/>
              </a:rPr>
              <a:t>.VOOV </a:t>
            </a:r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MEETING </a:t>
            </a:r>
            <a:r>
              <a:rPr lang="ko-KR" altLang="en-US" sz="2400" b="1" dirty="0">
                <a:solidFill>
                  <a:srgbClr val="3333CC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설치하기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B2329BC-E946-49F3-8BC7-62A7629C5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0765" y="1969075"/>
            <a:ext cx="3865943" cy="2745398"/>
          </a:xfrm>
          <a:prstGeom prst="rect">
            <a:avLst/>
          </a:prstGeom>
        </p:spPr>
      </p:pic>
      <p:sp>
        <p:nvSpPr>
          <p:cNvPr id="14" name="화살표: 아래쪽 13">
            <a:extLst>
              <a:ext uri="{FF2B5EF4-FFF2-40B4-BE49-F238E27FC236}">
                <a16:creationId xmlns:a16="http://schemas.microsoft.com/office/drawing/2014/main" id="{42C7689B-FBAF-4E16-8469-5E5CDFE20170}"/>
              </a:ext>
            </a:extLst>
          </p:cNvPr>
          <p:cNvSpPr/>
          <p:nvPr/>
        </p:nvSpPr>
        <p:spPr>
          <a:xfrm rot="16200000">
            <a:off x="4392301" y="3130188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8870957E-1CAF-4514-AA9E-44FE5FFCB21C}"/>
              </a:ext>
            </a:extLst>
          </p:cNvPr>
          <p:cNvSpPr/>
          <p:nvPr/>
        </p:nvSpPr>
        <p:spPr>
          <a:xfrm>
            <a:off x="7135545" y="4210417"/>
            <a:ext cx="968441" cy="504056"/>
          </a:xfrm>
          <a:prstGeom prst="ellipse">
            <a:avLst/>
          </a:prstGeom>
          <a:noFill/>
          <a:ln w="444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C035562-DFB3-44DF-9B4B-DDC715B31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099" y="1961524"/>
            <a:ext cx="3857625" cy="2752949"/>
          </a:xfrm>
          <a:prstGeom prst="rect">
            <a:avLst/>
          </a:prstGeom>
        </p:spPr>
      </p:pic>
      <p:sp>
        <p:nvSpPr>
          <p:cNvPr id="15" name="타원 14">
            <a:extLst>
              <a:ext uri="{FF2B5EF4-FFF2-40B4-BE49-F238E27FC236}">
                <a16:creationId xmlns:a16="http://schemas.microsoft.com/office/drawing/2014/main" id="{04AC6243-3344-4092-844A-8D831C090958}"/>
              </a:ext>
            </a:extLst>
          </p:cNvPr>
          <p:cNvSpPr/>
          <p:nvPr/>
        </p:nvSpPr>
        <p:spPr>
          <a:xfrm>
            <a:off x="1115616" y="3459869"/>
            <a:ext cx="968441" cy="504056"/>
          </a:xfrm>
          <a:prstGeom prst="ellipse">
            <a:avLst/>
          </a:prstGeom>
          <a:noFill/>
          <a:ln w="444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7846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3FE292E-73C8-4C3D-B5EE-504866B73687}"/>
              </a:ext>
            </a:extLst>
          </p:cNvPr>
          <p:cNvSpPr txBox="1"/>
          <p:nvPr/>
        </p:nvSpPr>
        <p:spPr>
          <a:xfrm>
            <a:off x="467545" y="1529419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solidFill>
                  <a:srgbClr val="FF33CC"/>
                </a:solidFill>
              </a:rPr>
              <a:t>    </a:t>
            </a:r>
            <a:r>
              <a:rPr lang="en-US" altLang="ko-KR" sz="1800" b="1" dirty="0">
                <a:solidFill>
                  <a:srgbClr val="002060"/>
                </a:solidFill>
              </a:rPr>
              <a:t>‘</a:t>
            </a:r>
            <a:r>
              <a:rPr lang="ko-KR" altLang="en-US" sz="1800" b="1" dirty="0">
                <a:solidFill>
                  <a:srgbClr val="002060"/>
                </a:solidFill>
              </a:rPr>
              <a:t>설치</a:t>
            </a:r>
            <a:r>
              <a:rPr lang="en-US" altLang="ko-KR" sz="1800" b="1" dirty="0">
                <a:solidFill>
                  <a:srgbClr val="002060"/>
                </a:solidFill>
              </a:rPr>
              <a:t>’</a:t>
            </a:r>
            <a:r>
              <a:rPr lang="ko-KR" altLang="en-US" sz="1800" b="1" dirty="0">
                <a:solidFill>
                  <a:srgbClr val="002060"/>
                </a:solidFill>
              </a:rPr>
              <a:t> 클릭</a:t>
            </a:r>
            <a:r>
              <a:rPr lang="en-US" altLang="ko-KR" sz="1800" b="1" dirty="0">
                <a:solidFill>
                  <a:srgbClr val="002060"/>
                </a:solidFill>
              </a:rPr>
              <a:t>(</a:t>
            </a:r>
            <a:r>
              <a:rPr lang="ko-KR" altLang="en-US" sz="1800" b="1" dirty="0">
                <a:solidFill>
                  <a:srgbClr val="002060"/>
                </a:solidFill>
              </a:rPr>
              <a:t>설치경로 변경금지</a:t>
            </a:r>
            <a:r>
              <a:rPr lang="en-US" altLang="ko-KR" sz="1800" b="1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2540A8-67A4-46E2-AE0D-06E9325AA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64" y="155187"/>
            <a:ext cx="6484472" cy="304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E921D8-7CB6-48DF-94AC-8B0091BCF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871" y="212256"/>
            <a:ext cx="6630017" cy="27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61EE93C-35C0-4CE8-AECF-38554167B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5304" y="421872"/>
            <a:ext cx="6994953" cy="24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FD57D8-A6D4-4269-AAA2-309082C86DED}"/>
              </a:ext>
            </a:extLst>
          </p:cNvPr>
          <p:cNvSpPr txBox="1"/>
          <p:nvPr/>
        </p:nvSpPr>
        <p:spPr>
          <a:xfrm>
            <a:off x="6084168" y="1534575"/>
            <a:ext cx="1371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solidFill>
                  <a:srgbClr val="002060"/>
                </a:solidFill>
              </a:rPr>
              <a:t>‘</a:t>
            </a:r>
            <a:r>
              <a:rPr lang="ko-KR" altLang="en-US" sz="1800" b="1" dirty="0">
                <a:solidFill>
                  <a:srgbClr val="002060"/>
                </a:solidFill>
              </a:rPr>
              <a:t>마침</a:t>
            </a:r>
            <a:r>
              <a:rPr lang="en-US" altLang="ko-KR" sz="1800" b="1" dirty="0">
                <a:solidFill>
                  <a:srgbClr val="002060"/>
                </a:solidFill>
              </a:rPr>
              <a:t>’ </a:t>
            </a:r>
            <a:r>
              <a:rPr lang="ko-KR" altLang="en-US" sz="1800" b="1" dirty="0">
                <a:solidFill>
                  <a:srgbClr val="002060"/>
                </a:solidFill>
              </a:rPr>
              <a:t>클릭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A52610-76EE-4049-8A5C-545200A31539}"/>
              </a:ext>
            </a:extLst>
          </p:cNvPr>
          <p:cNvSpPr txBox="1"/>
          <p:nvPr/>
        </p:nvSpPr>
        <p:spPr>
          <a:xfrm>
            <a:off x="467545" y="514684"/>
            <a:ext cx="8244676" cy="646331"/>
          </a:xfrm>
          <a:prstGeom prst="rect">
            <a:avLst/>
          </a:prstGeom>
          <a:noFill/>
          <a:ln w="4445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4. VOOV MEETING </a:t>
            </a:r>
            <a:r>
              <a:rPr lang="ko-KR" altLang="en-US" sz="2400" b="1" dirty="0">
                <a:solidFill>
                  <a:srgbClr val="3333CC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설치하기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7DB07E2-3EB4-4E31-8CC5-1B9C0D7F9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97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21159CBA-148C-494B-93BE-74F6D7980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2603" y="155775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6719BEA-7E82-4181-9EAC-CFF89F0FA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115" y="2024289"/>
            <a:ext cx="3733838" cy="2571750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984721E3-7EDB-424D-ADE4-359BA89F727F}"/>
              </a:ext>
            </a:extLst>
          </p:cNvPr>
          <p:cNvSpPr/>
          <p:nvPr/>
        </p:nvSpPr>
        <p:spPr>
          <a:xfrm>
            <a:off x="2627784" y="4155926"/>
            <a:ext cx="968441" cy="347267"/>
          </a:xfrm>
          <a:prstGeom prst="ellipse">
            <a:avLst/>
          </a:prstGeom>
          <a:noFill/>
          <a:ln w="444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화살표: 아래쪽 15">
            <a:extLst>
              <a:ext uri="{FF2B5EF4-FFF2-40B4-BE49-F238E27FC236}">
                <a16:creationId xmlns:a16="http://schemas.microsoft.com/office/drawing/2014/main" id="{101C0382-23AD-4ADC-9E3F-29F937318AA9}"/>
              </a:ext>
            </a:extLst>
          </p:cNvPr>
          <p:cNvSpPr/>
          <p:nvPr/>
        </p:nvSpPr>
        <p:spPr>
          <a:xfrm rot="16200000">
            <a:off x="4319595" y="3128905"/>
            <a:ext cx="360040" cy="299321"/>
          </a:xfrm>
          <a:prstGeom prst="downArrow">
            <a:avLst>
              <a:gd name="adj1" fmla="val 36749"/>
              <a:gd name="adj2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800638DA-5356-48CE-BC60-02D121B22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947" y="2014956"/>
            <a:ext cx="4015853" cy="2571750"/>
          </a:xfrm>
          <a:prstGeom prst="rect">
            <a:avLst/>
          </a:prstGeom>
        </p:spPr>
      </p:pic>
      <p:sp>
        <p:nvSpPr>
          <p:cNvPr id="15" name="타원 14">
            <a:extLst>
              <a:ext uri="{FF2B5EF4-FFF2-40B4-BE49-F238E27FC236}">
                <a16:creationId xmlns:a16="http://schemas.microsoft.com/office/drawing/2014/main" id="{92B7BA2D-6150-4A27-B5A8-A9D6ABD05AAA}"/>
              </a:ext>
            </a:extLst>
          </p:cNvPr>
          <p:cNvSpPr/>
          <p:nvPr/>
        </p:nvSpPr>
        <p:spPr>
          <a:xfrm>
            <a:off x="7236296" y="4155926"/>
            <a:ext cx="968441" cy="347267"/>
          </a:xfrm>
          <a:prstGeom prst="ellipse">
            <a:avLst/>
          </a:prstGeom>
          <a:noFill/>
          <a:ln w="444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3724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3FE292E-73C8-4C3D-B5EE-504866B73687}"/>
              </a:ext>
            </a:extLst>
          </p:cNvPr>
          <p:cNvSpPr txBox="1"/>
          <p:nvPr/>
        </p:nvSpPr>
        <p:spPr>
          <a:xfrm>
            <a:off x="4850110" y="1284834"/>
            <a:ext cx="2746225" cy="456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800" b="1" dirty="0">
                <a:solidFill>
                  <a:srgbClr val="002060"/>
                </a:solidFill>
              </a:rPr>
              <a:t>     </a:t>
            </a:r>
            <a:r>
              <a:rPr lang="ko-KR" altLang="en-US" sz="1800" b="1" dirty="0" err="1">
                <a:solidFill>
                  <a:srgbClr val="002060"/>
                </a:solidFill>
              </a:rPr>
              <a:t>방번호</a:t>
            </a:r>
            <a:r>
              <a:rPr lang="ko-KR" altLang="en-US" sz="1800" b="1" dirty="0">
                <a:solidFill>
                  <a:srgbClr val="002060"/>
                </a:solidFill>
              </a:rPr>
              <a:t> </a:t>
            </a:r>
            <a:r>
              <a:rPr lang="ko-KR" altLang="en-US" sz="1800" b="1" dirty="0" err="1">
                <a:solidFill>
                  <a:srgbClr val="002060"/>
                </a:solidFill>
              </a:rPr>
              <a:t>입력후</a:t>
            </a:r>
            <a:r>
              <a:rPr lang="ko-KR" altLang="en-US" sz="1800" b="1" dirty="0">
                <a:solidFill>
                  <a:srgbClr val="002060"/>
                </a:solidFill>
              </a:rPr>
              <a:t> 참여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2540A8-67A4-46E2-AE0D-06E9325AA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64" y="155187"/>
            <a:ext cx="6484472" cy="304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E921D8-7CB6-48DF-94AC-8B0091BCF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871" y="212256"/>
            <a:ext cx="6630017" cy="27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61EE93C-35C0-4CE8-AECF-38554167B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5304" y="421872"/>
            <a:ext cx="6994953" cy="24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075F477-C493-403D-AAB8-E1CF3AF86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95" y="1820558"/>
            <a:ext cx="10000101" cy="590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7DB07E2-3EB4-4E31-8CC5-1B9C0D7F9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97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131BC74-81C7-46D6-8D0A-87847B077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6901" y="83551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9F4A83-6E40-4477-B49A-43A983D2CC7F}"/>
              </a:ext>
            </a:extLst>
          </p:cNvPr>
          <p:cNvSpPr txBox="1"/>
          <p:nvPr/>
        </p:nvSpPr>
        <p:spPr>
          <a:xfrm>
            <a:off x="359532" y="456039"/>
            <a:ext cx="8424936" cy="646331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5</a:t>
            </a:r>
            <a:r>
              <a:rPr lang="en-US" altLang="ko-KR" sz="3600" b="1" dirty="0" smtClean="0">
                <a:solidFill>
                  <a:srgbClr val="3333CC"/>
                </a:solidFill>
                <a:latin typeface="+mj-ea"/>
                <a:ea typeface="+mj-ea"/>
              </a:rPr>
              <a:t>. </a:t>
            </a:r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VOOV MEETING </a:t>
            </a:r>
            <a:r>
              <a:rPr lang="ko-KR" altLang="en-US" sz="2400" b="1" dirty="0">
                <a:solidFill>
                  <a:srgbClr val="3333CC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설치완료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C7D303A7-78ED-4EB1-A517-559AD0D94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528" y="1797139"/>
            <a:ext cx="2234391" cy="3089651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515977E-1B43-4807-9345-4318C190D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9537" y="1797140"/>
            <a:ext cx="2234391" cy="3089651"/>
          </a:xfrm>
          <a:prstGeom prst="rect">
            <a:avLst/>
          </a:prstGeom>
        </p:spPr>
      </p:pic>
      <p:sp>
        <p:nvSpPr>
          <p:cNvPr id="16" name="타원 15">
            <a:extLst>
              <a:ext uri="{FF2B5EF4-FFF2-40B4-BE49-F238E27FC236}">
                <a16:creationId xmlns:a16="http://schemas.microsoft.com/office/drawing/2014/main" id="{7AF41EFF-FDB7-4F63-9E23-02597A7C87CE}"/>
              </a:ext>
            </a:extLst>
          </p:cNvPr>
          <p:cNvSpPr/>
          <p:nvPr/>
        </p:nvSpPr>
        <p:spPr>
          <a:xfrm>
            <a:off x="2158660" y="3291830"/>
            <a:ext cx="1296144" cy="422855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DEF078E3-F896-4EEA-BFFF-54337000CB7B}"/>
              </a:ext>
            </a:extLst>
          </p:cNvPr>
          <p:cNvSpPr/>
          <p:nvPr/>
        </p:nvSpPr>
        <p:spPr>
          <a:xfrm>
            <a:off x="5148064" y="2112643"/>
            <a:ext cx="1296144" cy="400541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1388C7-3405-4EA5-9DB6-9E59C6CCF77D}"/>
              </a:ext>
            </a:extLst>
          </p:cNvPr>
          <p:cNvSpPr txBox="1"/>
          <p:nvPr/>
        </p:nvSpPr>
        <p:spPr>
          <a:xfrm>
            <a:off x="1619672" y="1271277"/>
            <a:ext cx="2304256" cy="456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800" b="1" dirty="0">
                <a:solidFill>
                  <a:srgbClr val="002060"/>
                </a:solidFill>
              </a:rPr>
              <a:t>     </a:t>
            </a:r>
            <a:r>
              <a:rPr lang="ko-KR" altLang="en-US" sz="1800" b="1" dirty="0">
                <a:solidFill>
                  <a:srgbClr val="002060"/>
                </a:solidFill>
              </a:rPr>
              <a:t>회의 참여 클릭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20" name="화살표: 아래쪽 19">
            <a:extLst>
              <a:ext uri="{FF2B5EF4-FFF2-40B4-BE49-F238E27FC236}">
                <a16:creationId xmlns:a16="http://schemas.microsoft.com/office/drawing/2014/main" id="{05A63CBF-1AF3-4AC5-B182-0E9C38036D22}"/>
              </a:ext>
            </a:extLst>
          </p:cNvPr>
          <p:cNvSpPr/>
          <p:nvPr/>
        </p:nvSpPr>
        <p:spPr>
          <a:xfrm rot="16200000">
            <a:off x="4355708" y="2990036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5235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/>
          <p:nvPr/>
        </p:nvSpPr>
        <p:spPr>
          <a:xfrm>
            <a:off x="220800" y="303498"/>
            <a:ext cx="8735070" cy="4536504"/>
          </a:xfrm>
          <a:prstGeom prst="rect">
            <a:avLst/>
          </a:prstGeom>
          <a:solidFill>
            <a:srgbClr val="E1F7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2" name="Google Shape;162;p29"/>
          <p:cNvSpPr txBox="1">
            <a:spLocks noGrp="1"/>
          </p:cNvSpPr>
          <p:nvPr>
            <p:ph type="ctrTitle"/>
          </p:nvPr>
        </p:nvSpPr>
        <p:spPr>
          <a:xfrm>
            <a:off x="1766517" y="303498"/>
            <a:ext cx="5472608" cy="8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3600" b="1" dirty="0">
                <a:solidFill>
                  <a:srgbClr val="002060"/>
                </a:solidFill>
                <a:latin typeface="+mj-ea"/>
                <a:ea typeface="+mj-ea"/>
              </a:rPr>
              <a:t>차 </a:t>
            </a:r>
            <a:r>
              <a:rPr lang="ko-KR" altLang="en-US" sz="3600" b="1" dirty="0" err="1">
                <a:solidFill>
                  <a:srgbClr val="002060"/>
                </a:solidFill>
                <a:latin typeface="+mj-ea"/>
                <a:ea typeface="+mj-ea"/>
              </a:rPr>
              <a:t>례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1" name="Google Shape;162;p29">
            <a:extLst>
              <a:ext uri="{FF2B5EF4-FFF2-40B4-BE49-F238E27FC236}">
                <a16:creationId xmlns:a16="http://schemas.microsoft.com/office/drawing/2014/main" id="{4A14F715-A459-443A-9DC3-162C0006C3D9}"/>
              </a:ext>
            </a:extLst>
          </p:cNvPr>
          <p:cNvSpPr txBox="1">
            <a:spLocks/>
          </p:cNvSpPr>
          <p:nvPr/>
        </p:nvSpPr>
        <p:spPr>
          <a:xfrm>
            <a:off x="439186" y="1588107"/>
            <a:ext cx="8265627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algn="ctr"/>
            <a:r>
              <a:rPr lang="en-US" altLang="ko-KR" sz="3200" b="1" dirty="0">
                <a:solidFill>
                  <a:srgbClr val="3333CC"/>
                </a:solidFill>
                <a:latin typeface="+mj-ea"/>
                <a:ea typeface="+mj-ea"/>
              </a:rPr>
              <a:t>1. TENCENT MEETING </a:t>
            </a:r>
            <a:r>
              <a:rPr lang="ko-KR" altLang="en-US" sz="3200" b="1" dirty="0">
                <a:solidFill>
                  <a:srgbClr val="3333CC"/>
                </a:solidFill>
                <a:latin typeface="+mj-ea"/>
                <a:ea typeface="+mj-ea"/>
              </a:rPr>
              <a:t>설치</a:t>
            </a:r>
            <a:endParaRPr lang="en-US" altLang="ko-KR" sz="3200" b="1" dirty="0">
              <a:solidFill>
                <a:srgbClr val="3333CC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3200" b="1" dirty="0">
                <a:solidFill>
                  <a:srgbClr val="3333CC"/>
                </a:solidFill>
                <a:latin typeface="+mj-ea"/>
                <a:ea typeface="+mj-ea"/>
              </a:rPr>
              <a:t>  </a:t>
            </a:r>
            <a:r>
              <a:rPr lang="ko-KR" altLang="en-US" sz="3200" b="1" dirty="0">
                <a:solidFill>
                  <a:srgbClr val="3333CC"/>
                </a:solidFill>
                <a:latin typeface="+mj-ea"/>
                <a:ea typeface="+mj-ea"/>
              </a:rPr>
              <a:t> </a:t>
            </a:r>
          </a:p>
        </p:txBody>
      </p:sp>
      <p:sp>
        <p:nvSpPr>
          <p:cNvPr id="12" name="Google Shape;162;p29">
            <a:extLst>
              <a:ext uri="{FF2B5EF4-FFF2-40B4-BE49-F238E27FC236}">
                <a16:creationId xmlns:a16="http://schemas.microsoft.com/office/drawing/2014/main" id="{FB240522-7E49-47B9-804F-57BEB282CCCD}"/>
              </a:ext>
            </a:extLst>
          </p:cNvPr>
          <p:cNvSpPr txBox="1">
            <a:spLocks/>
          </p:cNvSpPr>
          <p:nvPr/>
        </p:nvSpPr>
        <p:spPr>
          <a:xfrm>
            <a:off x="160163" y="2323675"/>
            <a:ext cx="8265627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algn="ctr"/>
            <a:r>
              <a:rPr lang="en-US" altLang="ko-KR" sz="3200" b="1" dirty="0">
                <a:solidFill>
                  <a:srgbClr val="3333CC"/>
                </a:solidFill>
                <a:latin typeface="+mj-ea"/>
                <a:ea typeface="+mj-ea"/>
              </a:rPr>
              <a:t> 2. </a:t>
            </a:r>
            <a:r>
              <a:rPr lang="ko-KR" altLang="en-US" sz="3200" b="1" dirty="0" err="1">
                <a:solidFill>
                  <a:srgbClr val="3333CC"/>
                </a:solidFill>
                <a:latin typeface="+mj-ea"/>
                <a:ea typeface="+mj-ea"/>
              </a:rPr>
              <a:t>위챗으로</a:t>
            </a:r>
            <a:r>
              <a:rPr lang="ko-KR" altLang="en-US" sz="3200" b="1" dirty="0">
                <a:solidFill>
                  <a:srgbClr val="3333CC"/>
                </a:solidFill>
                <a:latin typeface="+mj-ea"/>
                <a:ea typeface="+mj-ea"/>
              </a:rPr>
              <a:t> 회원 가입하기</a:t>
            </a:r>
            <a:endParaRPr lang="en-US" altLang="ko-KR" sz="3200" b="1" dirty="0">
              <a:solidFill>
                <a:srgbClr val="3333CC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4800" b="1" dirty="0">
                <a:solidFill>
                  <a:srgbClr val="99CC00"/>
                </a:solidFill>
                <a:latin typeface="+mj-ea"/>
                <a:ea typeface="+mj-ea"/>
              </a:rPr>
              <a:t>  </a:t>
            </a:r>
            <a:r>
              <a:rPr lang="ko-KR" altLang="en-US" sz="4800" b="1" dirty="0">
                <a:solidFill>
                  <a:srgbClr val="99CC00"/>
                </a:solidFill>
                <a:latin typeface="+mj-ea"/>
                <a:ea typeface="+mj-ea"/>
              </a:rPr>
              <a:t> </a:t>
            </a:r>
          </a:p>
        </p:txBody>
      </p:sp>
      <p:sp>
        <p:nvSpPr>
          <p:cNvPr id="13" name="Google Shape;162;p29">
            <a:extLst>
              <a:ext uri="{FF2B5EF4-FFF2-40B4-BE49-F238E27FC236}">
                <a16:creationId xmlns:a16="http://schemas.microsoft.com/office/drawing/2014/main" id="{32D26F90-9629-4E56-8737-F7B92A4201F6}"/>
              </a:ext>
            </a:extLst>
          </p:cNvPr>
          <p:cNvSpPr txBox="1">
            <a:spLocks/>
          </p:cNvSpPr>
          <p:nvPr/>
        </p:nvSpPr>
        <p:spPr>
          <a:xfrm>
            <a:off x="1440532" y="2905616"/>
            <a:ext cx="7482668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algn="l"/>
            <a:r>
              <a:rPr lang="en-US" altLang="ko-KR" sz="4800" b="1" dirty="0">
                <a:solidFill>
                  <a:srgbClr val="99CC00"/>
                </a:solidFill>
                <a:latin typeface="+mj-ea"/>
                <a:ea typeface="+mj-ea"/>
              </a:rPr>
              <a:t>  </a:t>
            </a:r>
            <a:r>
              <a:rPr lang="en-US" altLang="ko-KR" sz="3200" b="1" dirty="0">
                <a:solidFill>
                  <a:srgbClr val="3333CC"/>
                </a:solidFill>
                <a:latin typeface="+mj-ea"/>
                <a:ea typeface="+mj-ea"/>
              </a:rPr>
              <a:t>3. </a:t>
            </a:r>
            <a:r>
              <a:rPr lang="ko-KR" altLang="en-US" sz="3200" b="1" dirty="0" smtClean="0">
                <a:solidFill>
                  <a:srgbClr val="3333CC"/>
                </a:solidFill>
                <a:latin typeface="+mj-ea"/>
                <a:ea typeface="+mj-ea"/>
              </a:rPr>
              <a:t>전화번호로 회원가입하기</a:t>
            </a:r>
            <a:r>
              <a:rPr lang="en-US" altLang="ko-KR" sz="4800" b="1" dirty="0" smtClean="0">
                <a:solidFill>
                  <a:srgbClr val="99CC00"/>
                </a:solidFill>
                <a:latin typeface="+mj-ea"/>
                <a:ea typeface="+mj-ea"/>
              </a:rPr>
              <a:t>  </a:t>
            </a:r>
            <a:r>
              <a:rPr lang="ko-KR" altLang="en-US" sz="4800" b="1" dirty="0" smtClean="0">
                <a:solidFill>
                  <a:srgbClr val="99CC00"/>
                </a:solidFill>
                <a:latin typeface="+mj-ea"/>
                <a:ea typeface="+mj-ea"/>
              </a:rPr>
              <a:t> </a:t>
            </a:r>
            <a:endParaRPr lang="ko-KR" altLang="en-US" sz="4800" b="1" dirty="0">
              <a:solidFill>
                <a:srgbClr val="99CC00"/>
              </a:solidFill>
              <a:latin typeface="+mj-ea"/>
              <a:ea typeface="+mj-ea"/>
            </a:endParaRPr>
          </a:p>
        </p:txBody>
      </p:sp>
      <p:sp>
        <p:nvSpPr>
          <p:cNvPr id="16" name="Google Shape;162;p29">
            <a:extLst>
              <a:ext uri="{FF2B5EF4-FFF2-40B4-BE49-F238E27FC236}">
                <a16:creationId xmlns:a16="http://schemas.microsoft.com/office/drawing/2014/main" id="{5417FC7C-646F-4DED-A5DF-F5DAF74AF19E}"/>
              </a:ext>
            </a:extLst>
          </p:cNvPr>
          <p:cNvSpPr txBox="1">
            <a:spLocks/>
          </p:cNvSpPr>
          <p:nvPr/>
        </p:nvSpPr>
        <p:spPr>
          <a:xfrm>
            <a:off x="1414110" y="3698616"/>
            <a:ext cx="7482668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algn="l"/>
            <a:r>
              <a:rPr lang="en-US" altLang="ko-KR" sz="4800" b="1" dirty="0" smtClean="0">
                <a:solidFill>
                  <a:srgbClr val="99CC00"/>
                </a:solidFill>
                <a:latin typeface="+mj-ea"/>
                <a:ea typeface="+mj-ea"/>
              </a:rPr>
              <a:t>  </a:t>
            </a:r>
            <a:r>
              <a:rPr lang="en-US" altLang="ko-KR" sz="3200" b="1" dirty="0" smtClean="0">
                <a:solidFill>
                  <a:srgbClr val="3333CC"/>
                </a:solidFill>
                <a:latin typeface="+mj-ea"/>
                <a:ea typeface="+mj-ea"/>
              </a:rPr>
              <a:t>4. </a:t>
            </a:r>
            <a:r>
              <a:rPr lang="ko-KR" altLang="en-US" sz="3200" b="1" dirty="0" err="1" smtClean="0">
                <a:solidFill>
                  <a:srgbClr val="3333CC"/>
                </a:solidFill>
                <a:latin typeface="+mj-ea"/>
                <a:ea typeface="+mj-ea"/>
              </a:rPr>
              <a:t>회의방</a:t>
            </a:r>
            <a:r>
              <a:rPr lang="ko-KR" altLang="en-US" sz="3200" b="1" dirty="0" smtClean="0">
                <a:solidFill>
                  <a:srgbClr val="3333CC"/>
                </a:solidFill>
                <a:latin typeface="+mj-ea"/>
                <a:ea typeface="+mj-ea"/>
              </a:rPr>
              <a:t> 입장하기</a:t>
            </a:r>
            <a:r>
              <a:rPr lang="en-US" altLang="ko-KR" sz="4800" b="1" dirty="0" smtClean="0">
                <a:solidFill>
                  <a:srgbClr val="99CC00"/>
                </a:solidFill>
                <a:latin typeface="+mj-ea"/>
                <a:ea typeface="+mj-ea"/>
              </a:rPr>
              <a:t>  </a:t>
            </a:r>
            <a:r>
              <a:rPr lang="ko-KR" altLang="en-US" sz="4800" b="1" dirty="0" smtClean="0">
                <a:solidFill>
                  <a:srgbClr val="99CC00"/>
                </a:solidFill>
                <a:latin typeface="+mj-ea"/>
                <a:ea typeface="+mj-ea"/>
              </a:rPr>
              <a:t> </a:t>
            </a:r>
            <a:endParaRPr lang="ko-KR" altLang="en-US" sz="4800" b="1" dirty="0">
              <a:solidFill>
                <a:srgbClr val="99CC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8219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" grpId="0"/>
      <p:bldP spid="11" grpId="0"/>
      <p:bldP spid="12" grpId="0"/>
      <p:bldP spid="13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5438F8-9BFB-48BE-AB41-1B03439E33DB}"/>
              </a:ext>
            </a:extLst>
          </p:cNvPr>
          <p:cNvSpPr txBox="1"/>
          <p:nvPr/>
        </p:nvSpPr>
        <p:spPr>
          <a:xfrm>
            <a:off x="827584" y="244615"/>
            <a:ext cx="7297798" cy="707886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1. TENCENT MEETING</a:t>
            </a:r>
            <a:r>
              <a:rPr lang="en-US" altLang="ko-KR" sz="4000" b="1" dirty="0">
                <a:solidFill>
                  <a:srgbClr val="3333CC"/>
                </a:solidFill>
                <a:latin typeface="+mj-ea"/>
                <a:ea typeface="+mj-ea"/>
              </a:rPr>
              <a:t> </a:t>
            </a:r>
            <a:r>
              <a:rPr lang="ko-KR" altLang="en-US" sz="2800" b="1" dirty="0">
                <a:solidFill>
                  <a:srgbClr val="3333CC"/>
                </a:solidFill>
                <a:latin typeface="+mj-ea"/>
                <a:ea typeface="+mj-ea"/>
              </a:rPr>
              <a:t>설치하기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FE292E-73C8-4C3D-B5EE-504866B73687}"/>
              </a:ext>
            </a:extLst>
          </p:cNvPr>
          <p:cNvSpPr txBox="1"/>
          <p:nvPr/>
        </p:nvSpPr>
        <p:spPr>
          <a:xfrm>
            <a:off x="171519" y="1594521"/>
            <a:ext cx="43621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F33CC"/>
                </a:solidFill>
                <a:sym typeface="Wingdings" panose="05000000000000000000" pitchFamily="2" charset="2"/>
              </a:rPr>
              <a:t> </a:t>
            </a:r>
            <a:r>
              <a:rPr lang="en-US" altLang="ko-KR" sz="2000" b="1" dirty="0">
                <a:solidFill>
                  <a:srgbClr val="FF33CC"/>
                </a:solidFill>
                <a:sym typeface="Wingdings" panose="05000000000000000000" pitchFamily="2" charset="2"/>
                <a:hlinkClick r:id="rId3"/>
              </a:rPr>
              <a:t>https://meeting.tencent.com/</a:t>
            </a:r>
            <a:r>
              <a:rPr lang="en-US" altLang="ko-KR" sz="2000" b="1" dirty="0">
                <a:solidFill>
                  <a:srgbClr val="FF33CC"/>
                </a:solidFill>
                <a:sym typeface="Wingdings" panose="05000000000000000000" pitchFamily="2" charset="2"/>
              </a:rPr>
              <a:t>  </a:t>
            </a:r>
            <a:r>
              <a:rPr lang="ko-KR" altLang="en-US" sz="2000" b="1" dirty="0">
                <a:solidFill>
                  <a:srgbClr val="002060"/>
                </a:solidFill>
                <a:sym typeface="Wingdings" panose="05000000000000000000" pitchFamily="2" charset="2"/>
              </a:rPr>
              <a:t>접속</a:t>
            </a:r>
            <a:endParaRPr lang="en-US" altLang="ko-KR" sz="2000" b="1" dirty="0">
              <a:solidFill>
                <a:srgbClr val="002060"/>
              </a:solidFill>
              <a:sym typeface="Wingdings" panose="05000000000000000000" pitchFamily="2" charset="2"/>
            </a:endParaRPr>
          </a:p>
          <a:p>
            <a:endParaRPr lang="en-US" altLang="ko-KR" sz="2000" b="1" dirty="0">
              <a:solidFill>
                <a:srgbClr val="FF33CC"/>
              </a:solidFill>
              <a:sym typeface="Wingdings" panose="05000000000000000000" pitchFamily="2" charset="2"/>
            </a:endParaRPr>
          </a:p>
          <a:p>
            <a:endParaRPr lang="en-US" altLang="ko-KR" sz="2000" b="1" dirty="0">
              <a:solidFill>
                <a:srgbClr val="FF33CC"/>
              </a:solidFill>
              <a:sym typeface="Wingdings" panose="05000000000000000000" pitchFamily="2" charset="2"/>
            </a:endParaRPr>
          </a:p>
          <a:p>
            <a:endParaRPr lang="en-US" altLang="ko-KR" sz="2000" b="1" dirty="0">
              <a:solidFill>
                <a:srgbClr val="FF33CC"/>
              </a:solidFill>
              <a:sym typeface="Wingdings" panose="05000000000000000000" pitchFamily="2" charset="2"/>
            </a:endParaRPr>
          </a:p>
          <a:p>
            <a:r>
              <a:rPr lang="ko-KR" altLang="en-US" sz="2000" b="1" dirty="0">
                <a:solidFill>
                  <a:srgbClr val="FF33CC"/>
                </a:solidFill>
                <a:sym typeface="Wingdings" panose="05000000000000000000" pitchFamily="2" charset="2"/>
              </a:rPr>
              <a:t>              </a:t>
            </a:r>
            <a:r>
              <a:rPr lang="ko-KR" altLang="en-US" sz="2000" b="1" dirty="0">
                <a:solidFill>
                  <a:srgbClr val="002060"/>
                </a:solidFill>
                <a:sym typeface="Wingdings" panose="05000000000000000000" pitchFamily="2" charset="2"/>
              </a:rPr>
              <a:t>화살표 부분 클릭</a:t>
            </a:r>
            <a:endParaRPr lang="en-US" altLang="ko-KR" sz="2000" b="1" dirty="0">
              <a:solidFill>
                <a:srgbClr val="002060"/>
              </a:solidFill>
            </a:endParaRPr>
          </a:p>
          <a:p>
            <a:endParaRPr lang="en-US" altLang="ko-KR" sz="2000" b="1" dirty="0">
              <a:solidFill>
                <a:srgbClr val="FF33CC"/>
              </a:solidFill>
            </a:endParaRPr>
          </a:p>
          <a:p>
            <a:r>
              <a:rPr lang="en-US" altLang="ko-KR" sz="2000" b="1" dirty="0">
                <a:solidFill>
                  <a:srgbClr val="FF33CC"/>
                </a:solidFill>
              </a:rPr>
              <a:t>   &lt;</a:t>
            </a:r>
            <a:r>
              <a:rPr lang="ko-KR" altLang="en-US" sz="2000" b="1" dirty="0">
                <a:solidFill>
                  <a:srgbClr val="FF33CC"/>
                </a:solidFill>
              </a:rPr>
              <a:t>주의</a:t>
            </a:r>
            <a:r>
              <a:rPr lang="en-US" altLang="ko-KR" sz="2000" b="1" dirty="0">
                <a:solidFill>
                  <a:srgbClr val="FF33CC"/>
                </a:solidFill>
              </a:rPr>
              <a:t>&gt;</a:t>
            </a:r>
            <a:r>
              <a:rPr lang="ko-KR" altLang="en-US" sz="2000" b="1" dirty="0">
                <a:solidFill>
                  <a:srgbClr val="FF33CC"/>
                </a:solidFill>
              </a:rPr>
              <a:t> </a:t>
            </a:r>
            <a:r>
              <a:rPr lang="en-US" altLang="ko-KR" sz="2000" b="1" dirty="0">
                <a:solidFill>
                  <a:srgbClr val="FF33CC"/>
                </a:solidFill>
              </a:rPr>
              <a:t> </a:t>
            </a:r>
            <a:r>
              <a:rPr lang="ko-KR" altLang="en-US" sz="2000" b="1" dirty="0">
                <a:solidFill>
                  <a:srgbClr val="FF33CC"/>
                </a:solidFill>
              </a:rPr>
              <a:t>설치 경로 변경 금지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95B1D3A-2334-46BF-873B-131BB9B16F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9" y="1216094"/>
            <a:ext cx="4290136" cy="3587904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B2690EDE-6DDF-411D-9CA3-1AC3E7D97946}"/>
              </a:ext>
            </a:extLst>
          </p:cNvPr>
          <p:cNvSpPr/>
          <p:nvPr/>
        </p:nvSpPr>
        <p:spPr>
          <a:xfrm>
            <a:off x="4829844" y="3841290"/>
            <a:ext cx="894284" cy="720080"/>
          </a:xfrm>
          <a:prstGeom prst="ellipse">
            <a:avLst/>
          </a:prstGeom>
          <a:noFill/>
          <a:ln w="34925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4" name="직선 화살표 연결선 3">
            <a:extLst>
              <a:ext uri="{FF2B5EF4-FFF2-40B4-BE49-F238E27FC236}">
                <a16:creationId xmlns:a16="http://schemas.microsoft.com/office/drawing/2014/main" id="{664CCECE-0A13-4C27-A6C0-42EFF9EE9ADE}"/>
              </a:ext>
            </a:extLst>
          </p:cNvPr>
          <p:cNvCxnSpPr/>
          <p:nvPr/>
        </p:nvCxnSpPr>
        <p:spPr>
          <a:xfrm>
            <a:off x="3779912" y="3279334"/>
            <a:ext cx="1224136" cy="648072"/>
          </a:xfrm>
          <a:prstGeom prst="straightConnector1">
            <a:avLst/>
          </a:prstGeom>
          <a:ln w="66675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화살표: 아래쪽 4">
            <a:extLst>
              <a:ext uri="{FF2B5EF4-FFF2-40B4-BE49-F238E27FC236}">
                <a16:creationId xmlns:a16="http://schemas.microsoft.com/office/drawing/2014/main" id="{C72BD266-01D1-457F-BD74-AB188914D3CE}"/>
              </a:ext>
            </a:extLst>
          </p:cNvPr>
          <p:cNvSpPr/>
          <p:nvPr/>
        </p:nvSpPr>
        <p:spPr>
          <a:xfrm>
            <a:off x="1992551" y="2211710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0376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3FE292E-73C8-4C3D-B5EE-504866B73687}"/>
              </a:ext>
            </a:extLst>
          </p:cNvPr>
          <p:cNvSpPr txBox="1"/>
          <p:nvPr/>
        </p:nvSpPr>
        <p:spPr>
          <a:xfrm>
            <a:off x="2279264" y="1318086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002060"/>
                </a:solidFill>
                <a:latin typeface="+mj-ea"/>
                <a:ea typeface="+mj-ea"/>
              </a:rPr>
              <a:t>下载中心 클릭</a:t>
            </a:r>
            <a:endParaRPr lang="en-US" altLang="ko-KR" sz="2000" b="1" dirty="0">
              <a:solidFill>
                <a:srgbClr val="002060"/>
              </a:solidFill>
              <a:latin typeface="+mj-ea"/>
              <a:ea typeface="+mj-ea"/>
            </a:endParaRPr>
          </a:p>
          <a:p>
            <a:r>
              <a:rPr lang="en-US" altLang="ko-KR" sz="2000" b="1" dirty="0">
                <a:solidFill>
                  <a:srgbClr val="FF33CC"/>
                </a:solidFill>
                <a:sym typeface="Wingdings" panose="05000000000000000000" pitchFamily="2" charset="2"/>
              </a:rPr>
              <a:t>           </a:t>
            </a:r>
            <a:endParaRPr lang="ko-KR" altLang="en-US" sz="2000" b="1" dirty="0">
              <a:solidFill>
                <a:srgbClr val="FF33CC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04F3D7-F0D1-432F-A58E-E52E920276C4}"/>
              </a:ext>
            </a:extLst>
          </p:cNvPr>
          <p:cNvSpPr txBox="1"/>
          <p:nvPr/>
        </p:nvSpPr>
        <p:spPr>
          <a:xfrm>
            <a:off x="5076056" y="1318086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002060"/>
                </a:solidFill>
                <a:latin typeface="+mj-ea"/>
                <a:ea typeface="+mj-ea"/>
              </a:rPr>
              <a:t>立即下载 클릭</a:t>
            </a:r>
            <a:endParaRPr lang="en-US" altLang="ko-KR" sz="2000" b="1" dirty="0">
              <a:solidFill>
                <a:srgbClr val="002060"/>
              </a:solidFill>
              <a:latin typeface="+mj-ea"/>
              <a:ea typeface="+mj-ea"/>
            </a:endParaRPr>
          </a:p>
          <a:p>
            <a:r>
              <a:rPr lang="en-US" altLang="ko-KR" sz="2000" b="1" dirty="0">
                <a:solidFill>
                  <a:srgbClr val="FF33CC"/>
                </a:solidFill>
                <a:sym typeface="Wingdings" panose="05000000000000000000" pitchFamily="2" charset="2"/>
              </a:rPr>
              <a:t>           </a:t>
            </a:r>
            <a:endParaRPr lang="ko-KR" altLang="en-US" sz="2000" b="1" dirty="0">
              <a:solidFill>
                <a:srgbClr val="FF33CC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8E9C7E-BE79-4B90-B07B-106D1EB01BF3}"/>
              </a:ext>
            </a:extLst>
          </p:cNvPr>
          <p:cNvSpPr txBox="1"/>
          <p:nvPr/>
        </p:nvSpPr>
        <p:spPr>
          <a:xfrm>
            <a:off x="611560" y="283626"/>
            <a:ext cx="7873862" cy="646331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1. TENCENT MEETING </a:t>
            </a:r>
            <a:r>
              <a:rPr lang="ko-KR" altLang="en-US" sz="2800" b="1" dirty="0">
                <a:solidFill>
                  <a:srgbClr val="3333CC"/>
                </a:solidFill>
                <a:latin typeface="+mj-ea"/>
                <a:ea typeface="+mj-ea"/>
              </a:rPr>
              <a:t>설치하기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EF767F38-5F8C-41DB-9ADA-C01E48EA0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779661"/>
            <a:ext cx="7873862" cy="3240360"/>
          </a:xfrm>
          <a:prstGeom prst="rect">
            <a:avLst/>
          </a:prstGeom>
        </p:spPr>
      </p:pic>
      <p:sp>
        <p:nvSpPr>
          <p:cNvPr id="15" name="타원 14">
            <a:extLst>
              <a:ext uri="{FF2B5EF4-FFF2-40B4-BE49-F238E27FC236}">
                <a16:creationId xmlns:a16="http://schemas.microsoft.com/office/drawing/2014/main" id="{A914506F-CE3B-4C9D-BD99-F9B220C3CEFF}"/>
              </a:ext>
            </a:extLst>
          </p:cNvPr>
          <p:cNvSpPr/>
          <p:nvPr/>
        </p:nvSpPr>
        <p:spPr>
          <a:xfrm>
            <a:off x="4427984" y="2109261"/>
            <a:ext cx="576064" cy="466118"/>
          </a:xfrm>
          <a:prstGeom prst="ellipse">
            <a:avLst/>
          </a:prstGeom>
          <a:noFill/>
          <a:ln w="41275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3B17CF2B-4FB5-4BF4-B1F5-64684EFA321A}"/>
              </a:ext>
            </a:extLst>
          </p:cNvPr>
          <p:cNvSpPr/>
          <p:nvPr/>
        </p:nvSpPr>
        <p:spPr>
          <a:xfrm>
            <a:off x="3671786" y="4102992"/>
            <a:ext cx="1728192" cy="830597"/>
          </a:xfrm>
          <a:prstGeom prst="ellipse">
            <a:avLst/>
          </a:prstGeom>
          <a:noFill/>
          <a:ln w="444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99A8C246-56C9-4024-92F1-4F2E3AFC3CC1}"/>
              </a:ext>
            </a:extLst>
          </p:cNvPr>
          <p:cNvCxnSpPr>
            <a:cxnSpLocks/>
          </p:cNvCxnSpPr>
          <p:nvPr/>
        </p:nvCxnSpPr>
        <p:spPr>
          <a:xfrm flipH="1">
            <a:off x="4608119" y="2696691"/>
            <a:ext cx="95076" cy="1406301"/>
          </a:xfrm>
          <a:prstGeom prst="straightConnector1">
            <a:avLst/>
          </a:prstGeom>
          <a:ln w="5080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화살표: 아래쪽 20">
            <a:extLst>
              <a:ext uri="{FF2B5EF4-FFF2-40B4-BE49-F238E27FC236}">
                <a16:creationId xmlns:a16="http://schemas.microsoft.com/office/drawing/2014/main" id="{DDE8FAF3-7CE4-41AF-8BF4-48BE39923189}"/>
              </a:ext>
            </a:extLst>
          </p:cNvPr>
          <p:cNvSpPr/>
          <p:nvPr/>
        </p:nvSpPr>
        <p:spPr>
          <a:xfrm rot="16200000">
            <a:off x="4475637" y="1363548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5550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3FE292E-73C8-4C3D-B5EE-504866B73687}"/>
              </a:ext>
            </a:extLst>
          </p:cNvPr>
          <p:cNvSpPr txBox="1"/>
          <p:nvPr/>
        </p:nvSpPr>
        <p:spPr>
          <a:xfrm>
            <a:off x="83260" y="1277535"/>
            <a:ext cx="1997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b="1" dirty="0">
                <a:solidFill>
                  <a:srgbClr val="FF33CC"/>
                </a:solidFill>
              </a:rPr>
              <a:t> </a:t>
            </a:r>
            <a:r>
              <a:rPr lang="ko-KR" altLang="en-US" sz="1800" b="1" dirty="0" err="1">
                <a:solidFill>
                  <a:srgbClr val="002060"/>
                </a:solidFill>
              </a:rPr>
              <a:t>위챗</a:t>
            </a:r>
            <a:r>
              <a:rPr lang="ko-KR" altLang="en-US" sz="1800" b="1" dirty="0">
                <a:solidFill>
                  <a:srgbClr val="002060"/>
                </a:solidFill>
              </a:rPr>
              <a:t> 아이콘 클릭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2540A8-67A4-46E2-AE0D-06E9325AA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64" y="155187"/>
            <a:ext cx="6484472" cy="304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447080048">
            <a:extLst>
              <a:ext uri="{FF2B5EF4-FFF2-40B4-BE49-F238E27FC236}">
                <a16:creationId xmlns:a16="http://schemas.microsoft.com/office/drawing/2014/main" id="{852413F9-0163-41AE-B537-D44D5D225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87" y="1813407"/>
            <a:ext cx="1903146" cy="2981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FFE921D8-7CB6-48DF-94AC-8B0091BCF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871" y="212256"/>
            <a:ext cx="6630017" cy="27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7" name="_x447079544">
            <a:extLst>
              <a:ext uri="{FF2B5EF4-FFF2-40B4-BE49-F238E27FC236}">
                <a16:creationId xmlns:a16="http://schemas.microsoft.com/office/drawing/2014/main" id="{E4A1EDFD-D769-4610-84CE-A0DDC9239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13407"/>
            <a:ext cx="1974042" cy="298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F61EE93C-35C0-4CE8-AECF-38554167B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5304" y="421872"/>
            <a:ext cx="6994953" cy="24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FD57D8-A6D4-4269-AAA2-309082C86DED}"/>
              </a:ext>
            </a:extLst>
          </p:cNvPr>
          <p:cNvSpPr txBox="1"/>
          <p:nvPr/>
        </p:nvSpPr>
        <p:spPr>
          <a:xfrm>
            <a:off x="2440748" y="1277535"/>
            <a:ext cx="187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b="1" dirty="0">
                <a:solidFill>
                  <a:srgbClr val="FF33CC"/>
                </a:solidFill>
              </a:rPr>
              <a:t>  </a:t>
            </a:r>
            <a:r>
              <a:rPr lang="en-US" altLang="ko-KR" sz="1800" b="1" dirty="0">
                <a:solidFill>
                  <a:srgbClr val="002060"/>
                </a:solidFill>
              </a:rPr>
              <a:t>QR</a:t>
            </a:r>
            <a:r>
              <a:rPr lang="ko-KR" altLang="en-US" sz="1800" b="1" dirty="0">
                <a:solidFill>
                  <a:srgbClr val="002060"/>
                </a:solidFill>
              </a:rPr>
              <a:t>코드 스캔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79DE1E-4D09-476C-924C-BD457AA520EE}"/>
              </a:ext>
            </a:extLst>
          </p:cNvPr>
          <p:cNvSpPr txBox="1"/>
          <p:nvPr/>
        </p:nvSpPr>
        <p:spPr>
          <a:xfrm>
            <a:off x="395536" y="348498"/>
            <a:ext cx="8496944" cy="646331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2. TENCENT MEETING </a:t>
            </a:r>
            <a:r>
              <a:rPr lang="ko-KR" altLang="en-US" sz="2000" b="1" dirty="0" err="1">
                <a:solidFill>
                  <a:srgbClr val="3333CC"/>
                </a:solidFill>
                <a:latin typeface="+mj-ea"/>
                <a:ea typeface="+mj-ea"/>
              </a:rPr>
              <a:t>위챗으로</a:t>
            </a:r>
            <a:r>
              <a:rPr lang="ko-KR" altLang="en-US" sz="2000" b="1" dirty="0">
                <a:solidFill>
                  <a:srgbClr val="3333CC"/>
                </a:solidFill>
                <a:latin typeface="+mj-ea"/>
                <a:ea typeface="+mj-ea"/>
              </a:rPr>
              <a:t> 회원가입하기</a:t>
            </a:r>
          </a:p>
        </p:txBody>
      </p:sp>
      <p:pic>
        <p:nvPicPr>
          <p:cNvPr id="11" name="_x447083288">
            <a:extLst>
              <a:ext uri="{FF2B5EF4-FFF2-40B4-BE49-F238E27FC236}">
                <a16:creationId xmlns:a16="http://schemas.microsoft.com/office/drawing/2014/main" id="{FA12A672-1F1F-4D1D-97FF-2F0DEE47D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313" y="1807419"/>
            <a:ext cx="2109416" cy="2981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884AB49-9931-486E-B00D-4E1B88668C0E}"/>
              </a:ext>
            </a:extLst>
          </p:cNvPr>
          <p:cNvSpPr txBox="1"/>
          <p:nvPr/>
        </p:nvSpPr>
        <p:spPr>
          <a:xfrm>
            <a:off x="4741000" y="1295383"/>
            <a:ext cx="1636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b="1" dirty="0">
                <a:solidFill>
                  <a:srgbClr val="002060"/>
                </a:solidFill>
              </a:rPr>
              <a:t>스마트폰 인증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2E4C13-1526-40AA-8213-71E996CAFCC7}"/>
              </a:ext>
            </a:extLst>
          </p:cNvPr>
          <p:cNvSpPr txBox="1"/>
          <p:nvPr/>
        </p:nvSpPr>
        <p:spPr>
          <a:xfrm>
            <a:off x="7079626" y="1300029"/>
            <a:ext cx="1389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solidFill>
                  <a:srgbClr val="002060"/>
                </a:solidFill>
              </a:rPr>
              <a:t>  </a:t>
            </a:r>
            <a:r>
              <a:rPr lang="ko-KR" altLang="en-US" sz="1800" b="1" dirty="0">
                <a:solidFill>
                  <a:srgbClr val="002060"/>
                </a:solidFill>
              </a:rPr>
              <a:t>가입 완료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16" name="화살표: 아래쪽 15">
            <a:extLst>
              <a:ext uri="{FF2B5EF4-FFF2-40B4-BE49-F238E27FC236}">
                <a16:creationId xmlns:a16="http://schemas.microsoft.com/office/drawing/2014/main" id="{07827749-8A4D-4777-883A-210752ABF242}"/>
              </a:ext>
            </a:extLst>
          </p:cNvPr>
          <p:cNvSpPr/>
          <p:nvPr/>
        </p:nvSpPr>
        <p:spPr>
          <a:xfrm rot="16200000">
            <a:off x="2111067" y="1338009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화살표: 아래쪽 16">
            <a:extLst>
              <a:ext uri="{FF2B5EF4-FFF2-40B4-BE49-F238E27FC236}">
                <a16:creationId xmlns:a16="http://schemas.microsoft.com/office/drawing/2014/main" id="{DA4DA761-C93E-40C7-A17D-B6009EBB6807}"/>
              </a:ext>
            </a:extLst>
          </p:cNvPr>
          <p:cNvSpPr/>
          <p:nvPr/>
        </p:nvSpPr>
        <p:spPr>
          <a:xfrm rot="16200000">
            <a:off x="6583370" y="1335035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화살표: 아래쪽 17">
            <a:extLst>
              <a:ext uri="{FF2B5EF4-FFF2-40B4-BE49-F238E27FC236}">
                <a16:creationId xmlns:a16="http://schemas.microsoft.com/office/drawing/2014/main" id="{D0FB2E28-A375-4952-8D81-2AA1954FC13E}"/>
              </a:ext>
            </a:extLst>
          </p:cNvPr>
          <p:cNvSpPr/>
          <p:nvPr/>
        </p:nvSpPr>
        <p:spPr>
          <a:xfrm rot="16200000">
            <a:off x="4234645" y="1325742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49FF5CFE-2EE6-4441-8B11-FAF6DED8F5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4248" y="1807419"/>
            <a:ext cx="2166888" cy="298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719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3FE292E-73C8-4C3D-B5EE-504866B73687}"/>
              </a:ext>
            </a:extLst>
          </p:cNvPr>
          <p:cNvSpPr txBox="1"/>
          <p:nvPr/>
        </p:nvSpPr>
        <p:spPr>
          <a:xfrm>
            <a:off x="83260" y="1277535"/>
            <a:ext cx="1997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b="1" dirty="0">
                <a:solidFill>
                  <a:srgbClr val="FF33CC"/>
                </a:solidFill>
              </a:rPr>
              <a:t> </a:t>
            </a:r>
            <a:r>
              <a:rPr lang="ko-KR" altLang="en-US" sz="1800" b="1" dirty="0">
                <a:solidFill>
                  <a:srgbClr val="002060"/>
                </a:solidFill>
              </a:rPr>
              <a:t>등록 </a:t>
            </a:r>
            <a:r>
              <a:rPr lang="ko-KR" altLang="en-US" sz="1800" b="1" dirty="0" smtClean="0">
                <a:solidFill>
                  <a:srgbClr val="002060"/>
                </a:solidFill>
              </a:rPr>
              <a:t>클릭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2540A8-67A4-46E2-AE0D-06E9325AA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64" y="155187"/>
            <a:ext cx="6484472" cy="304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E921D8-7CB6-48DF-94AC-8B0091BCF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871" y="212256"/>
            <a:ext cx="6630017" cy="27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61EE93C-35C0-4CE8-AECF-38554167B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5304" y="421872"/>
            <a:ext cx="6994953" cy="24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FD57D8-A6D4-4269-AAA2-309082C86DED}"/>
              </a:ext>
            </a:extLst>
          </p:cNvPr>
          <p:cNvSpPr txBox="1"/>
          <p:nvPr/>
        </p:nvSpPr>
        <p:spPr>
          <a:xfrm>
            <a:off x="2440748" y="1277535"/>
            <a:ext cx="187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b="1" dirty="0">
                <a:solidFill>
                  <a:srgbClr val="FF33CC"/>
                </a:solidFill>
              </a:rPr>
              <a:t>  </a:t>
            </a:r>
            <a:r>
              <a:rPr lang="ko-KR" altLang="en-US" sz="1800" b="1" dirty="0">
                <a:solidFill>
                  <a:srgbClr val="002060"/>
                </a:solidFill>
              </a:rPr>
              <a:t>신규등록 </a:t>
            </a:r>
            <a:r>
              <a:rPr lang="ko-KR" altLang="en-US" sz="1800" b="1" dirty="0" smtClean="0">
                <a:solidFill>
                  <a:srgbClr val="002060"/>
                </a:solidFill>
              </a:rPr>
              <a:t>클릭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79DE1E-4D09-476C-924C-BD457AA520EE}"/>
              </a:ext>
            </a:extLst>
          </p:cNvPr>
          <p:cNvSpPr txBox="1"/>
          <p:nvPr/>
        </p:nvSpPr>
        <p:spPr>
          <a:xfrm>
            <a:off x="395536" y="348498"/>
            <a:ext cx="8496944" cy="646331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3</a:t>
            </a:r>
            <a:r>
              <a:rPr lang="en-US" altLang="ko-KR" sz="3600" b="1" dirty="0" smtClean="0">
                <a:solidFill>
                  <a:srgbClr val="3333CC"/>
                </a:solidFill>
                <a:latin typeface="+mj-ea"/>
                <a:ea typeface="+mj-ea"/>
              </a:rPr>
              <a:t>. </a:t>
            </a:r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TENCENT MEETING </a:t>
            </a:r>
            <a:r>
              <a:rPr lang="ko-KR" altLang="en-US" sz="2000" b="1" dirty="0" smtClean="0">
                <a:solidFill>
                  <a:srgbClr val="3333CC"/>
                </a:solidFill>
                <a:latin typeface="+mj-ea"/>
                <a:ea typeface="+mj-ea"/>
              </a:rPr>
              <a:t>전화번호로 </a:t>
            </a:r>
            <a:r>
              <a:rPr lang="ko-KR" altLang="en-US" sz="2000" b="1" dirty="0">
                <a:solidFill>
                  <a:srgbClr val="3333CC"/>
                </a:solidFill>
                <a:latin typeface="+mj-ea"/>
                <a:ea typeface="+mj-ea"/>
              </a:rPr>
              <a:t>회원가입하기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84AB49-9931-486E-B00D-4E1B88668C0E}"/>
              </a:ext>
            </a:extLst>
          </p:cNvPr>
          <p:cNvSpPr txBox="1"/>
          <p:nvPr/>
        </p:nvSpPr>
        <p:spPr>
          <a:xfrm>
            <a:off x="4741000" y="1295383"/>
            <a:ext cx="1636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b="1" dirty="0">
                <a:solidFill>
                  <a:srgbClr val="002060"/>
                </a:solidFill>
              </a:rPr>
              <a:t>작성 후 등록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2E4C13-1526-40AA-8213-71E996CAFCC7}"/>
              </a:ext>
            </a:extLst>
          </p:cNvPr>
          <p:cNvSpPr txBox="1"/>
          <p:nvPr/>
        </p:nvSpPr>
        <p:spPr>
          <a:xfrm>
            <a:off x="7079626" y="1300029"/>
            <a:ext cx="1389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solidFill>
                  <a:srgbClr val="002060"/>
                </a:solidFill>
              </a:rPr>
              <a:t>  </a:t>
            </a:r>
            <a:r>
              <a:rPr lang="ko-KR" altLang="en-US" sz="1800" b="1" dirty="0">
                <a:solidFill>
                  <a:srgbClr val="002060"/>
                </a:solidFill>
              </a:rPr>
              <a:t>가입 완료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16" name="화살표: 아래쪽 15">
            <a:extLst>
              <a:ext uri="{FF2B5EF4-FFF2-40B4-BE49-F238E27FC236}">
                <a16:creationId xmlns:a16="http://schemas.microsoft.com/office/drawing/2014/main" id="{07827749-8A4D-4777-883A-210752ABF242}"/>
              </a:ext>
            </a:extLst>
          </p:cNvPr>
          <p:cNvSpPr/>
          <p:nvPr/>
        </p:nvSpPr>
        <p:spPr>
          <a:xfrm rot="16200000">
            <a:off x="2111067" y="1338009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화살표: 아래쪽 16">
            <a:extLst>
              <a:ext uri="{FF2B5EF4-FFF2-40B4-BE49-F238E27FC236}">
                <a16:creationId xmlns:a16="http://schemas.microsoft.com/office/drawing/2014/main" id="{DA4DA761-C93E-40C7-A17D-B6009EBB6807}"/>
              </a:ext>
            </a:extLst>
          </p:cNvPr>
          <p:cNvSpPr/>
          <p:nvPr/>
        </p:nvSpPr>
        <p:spPr>
          <a:xfrm rot="16200000">
            <a:off x="6583370" y="1335035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화살표: 아래쪽 17">
            <a:extLst>
              <a:ext uri="{FF2B5EF4-FFF2-40B4-BE49-F238E27FC236}">
                <a16:creationId xmlns:a16="http://schemas.microsoft.com/office/drawing/2014/main" id="{D0FB2E28-A375-4952-8D81-2AA1954FC13E}"/>
              </a:ext>
            </a:extLst>
          </p:cNvPr>
          <p:cNvSpPr/>
          <p:nvPr/>
        </p:nvSpPr>
        <p:spPr>
          <a:xfrm rot="16200000">
            <a:off x="4234645" y="1325742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91" y="1837008"/>
            <a:ext cx="1763424" cy="2941462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300" y="1837008"/>
            <a:ext cx="1692704" cy="2941462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888" y="1860248"/>
            <a:ext cx="1820490" cy="2894982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282" y="1857910"/>
            <a:ext cx="1722393" cy="288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470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3FE292E-73C8-4C3D-B5EE-504866B73687}"/>
              </a:ext>
            </a:extLst>
          </p:cNvPr>
          <p:cNvSpPr txBox="1"/>
          <p:nvPr/>
        </p:nvSpPr>
        <p:spPr>
          <a:xfrm>
            <a:off x="1567135" y="1246713"/>
            <a:ext cx="246566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solidFill>
                  <a:srgbClr val="002060"/>
                </a:solidFill>
              </a:rPr>
              <a:t>          </a:t>
            </a:r>
            <a:r>
              <a:rPr lang="ko-KR" altLang="en-US" sz="1800" b="1" dirty="0">
                <a:solidFill>
                  <a:srgbClr val="002060"/>
                </a:solidFill>
              </a:rPr>
              <a:t>加入会议</a:t>
            </a:r>
            <a:r>
              <a:rPr lang="ko-KR" altLang="en-US" sz="2000" b="1" dirty="0">
                <a:solidFill>
                  <a:srgbClr val="002060"/>
                </a:solidFill>
              </a:rPr>
              <a:t> 클릭</a:t>
            </a:r>
          </a:p>
          <a:p>
            <a:endParaRPr lang="en-US" altLang="ko-KR" sz="1800" b="1" dirty="0">
              <a:solidFill>
                <a:srgbClr val="FF33CC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2540A8-67A4-46E2-AE0D-06E9325AA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64" y="155187"/>
            <a:ext cx="6484472" cy="304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E921D8-7CB6-48DF-94AC-8B0091BCF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871" y="212256"/>
            <a:ext cx="6630017" cy="27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61EE93C-35C0-4CE8-AECF-38554167B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5304" y="421872"/>
            <a:ext cx="6994953" cy="24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2BE73D77-36EA-4033-A6B8-BD0A60C54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798" y="359831"/>
            <a:ext cx="7537233" cy="354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6AF2CEB-A6BA-4BED-9B8F-8E0AFDB4D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327" y="904311"/>
            <a:ext cx="8167862" cy="29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40738992-B2EF-4E14-8EC7-7C5D3DFC88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2820" y="1279533"/>
            <a:ext cx="851175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2BFDC4-045C-4E3B-91A7-C57E8602F529}"/>
              </a:ext>
            </a:extLst>
          </p:cNvPr>
          <p:cNvSpPr txBox="1"/>
          <p:nvPr/>
        </p:nvSpPr>
        <p:spPr>
          <a:xfrm>
            <a:off x="4919751" y="1271281"/>
            <a:ext cx="3454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solidFill>
                  <a:srgbClr val="002060"/>
                </a:solidFill>
              </a:rPr>
              <a:t>   </a:t>
            </a:r>
            <a:r>
              <a:rPr lang="ko-KR" altLang="en-US" sz="1800" b="1" dirty="0">
                <a:solidFill>
                  <a:srgbClr val="002060"/>
                </a:solidFill>
              </a:rPr>
              <a:t>선생님께 받은 번호 입력</a:t>
            </a:r>
            <a:endParaRPr lang="ko-KR" altLang="en-US" sz="2000" b="1" dirty="0">
              <a:solidFill>
                <a:srgbClr val="002060"/>
              </a:solidFill>
            </a:endParaRPr>
          </a:p>
          <a:p>
            <a:endParaRPr lang="en-US" altLang="ko-KR" sz="1800" b="1" dirty="0">
              <a:solidFill>
                <a:srgbClr val="FF33CC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3D7B15-C2E1-4E17-8C98-1E2134CDFD02}"/>
              </a:ext>
            </a:extLst>
          </p:cNvPr>
          <p:cNvSpPr txBox="1"/>
          <p:nvPr/>
        </p:nvSpPr>
        <p:spPr>
          <a:xfrm>
            <a:off x="683567" y="341794"/>
            <a:ext cx="8034249" cy="707886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3333CC"/>
                </a:solidFill>
                <a:latin typeface="+mj-ea"/>
                <a:ea typeface="+mj-ea"/>
              </a:rPr>
              <a:t> </a:t>
            </a:r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4</a:t>
            </a:r>
            <a:r>
              <a:rPr lang="en-US" altLang="ko-KR" sz="3600" b="1" dirty="0" smtClean="0">
                <a:solidFill>
                  <a:srgbClr val="3333CC"/>
                </a:solidFill>
                <a:latin typeface="+mj-ea"/>
                <a:ea typeface="+mj-ea"/>
              </a:rPr>
              <a:t>. </a:t>
            </a:r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TENCENT MEETING </a:t>
            </a:r>
            <a:r>
              <a:rPr lang="ko-KR" altLang="en-US" sz="2000" b="1" dirty="0" err="1">
                <a:solidFill>
                  <a:srgbClr val="3333CC"/>
                </a:solidFill>
                <a:latin typeface="+mj-ea"/>
                <a:ea typeface="+mj-ea"/>
              </a:rPr>
              <a:t>회의방</a:t>
            </a:r>
            <a:r>
              <a:rPr lang="ko-KR" altLang="en-US" sz="2000" b="1" dirty="0">
                <a:solidFill>
                  <a:srgbClr val="3333CC"/>
                </a:solidFill>
                <a:latin typeface="+mj-ea"/>
                <a:ea typeface="+mj-ea"/>
              </a:rPr>
              <a:t> 입장하기</a:t>
            </a:r>
          </a:p>
        </p:txBody>
      </p:sp>
      <p:sp>
        <p:nvSpPr>
          <p:cNvPr id="15" name="화살표: 아래쪽 14">
            <a:extLst>
              <a:ext uri="{FF2B5EF4-FFF2-40B4-BE49-F238E27FC236}">
                <a16:creationId xmlns:a16="http://schemas.microsoft.com/office/drawing/2014/main" id="{397D00E2-C567-4E10-BE44-9B4CE1F988C3}"/>
              </a:ext>
            </a:extLst>
          </p:cNvPr>
          <p:cNvSpPr/>
          <p:nvPr/>
        </p:nvSpPr>
        <p:spPr>
          <a:xfrm rot="16200000">
            <a:off x="4481659" y="3069811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08F5757-4EBB-4AAC-8B4D-BADF74459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288" y="1701215"/>
            <a:ext cx="2510126" cy="3236716"/>
          </a:xfrm>
          <a:prstGeom prst="rect">
            <a:avLst/>
          </a:prstGeom>
        </p:spPr>
      </p:pic>
      <p:sp>
        <p:nvSpPr>
          <p:cNvPr id="17" name="타원 16">
            <a:extLst>
              <a:ext uri="{FF2B5EF4-FFF2-40B4-BE49-F238E27FC236}">
                <a16:creationId xmlns:a16="http://schemas.microsoft.com/office/drawing/2014/main" id="{3E192A02-0189-475A-B9FD-8AE65B85686D}"/>
              </a:ext>
            </a:extLst>
          </p:cNvPr>
          <p:cNvSpPr/>
          <p:nvPr/>
        </p:nvSpPr>
        <p:spPr>
          <a:xfrm>
            <a:off x="1716578" y="2271941"/>
            <a:ext cx="983214" cy="508614"/>
          </a:xfrm>
          <a:prstGeom prst="ellipse">
            <a:avLst/>
          </a:prstGeom>
          <a:noFill/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E84CDAAF-2072-4AF1-A73D-6F7F49ACC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226" y="1658402"/>
            <a:ext cx="2510126" cy="3279529"/>
          </a:xfrm>
          <a:prstGeom prst="rect">
            <a:avLst/>
          </a:prstGeom>
        </p:spPr>
      </p:pic>
      <p:sp>
        <p:nvSpPr>
          <p:cNvPr id="20" name="타원 19">
            <a:extLst>
              <a:ext uri="{FF2B5EF4-FFF2-40B4-BE49-F238E27FC236}">
                <a16:creationId xmlns:a16="http://schemas.microsoft.com/office/drawing/2014/main" id="{52FCF99A-5AA9-4937-B094-77E5F822827F}"/>
              </a:ext>
            </a:extLst>
          </p:cNvPr>
          <p:cNvSpPr/>
          <p:nvPr/>
        </p:nvSpPr>
        <p:spPr>
          <a:xfrm>
            <a:off x="5230226" y="1839848"/>
            <a:ext cx="1296144" cy="508614"/>
          </a:xfrm>
          <a:prstGeom prst="ellipse">
            <a:avLst/>
          </a:prstGeom>
          <a:noFill/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4975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/>
          <p:nvPr/>
        </p:nvSpPr>
        <p:spPr>
          <a:xfrm>
            <a:off x="200464" y="303498"/>
            <a:ext cx="8735070" cy="4536504"/>
          </a:xfrm>
          <a:prstGeom prst="rect">
            <a:avLst/>
          </a:prstGeom>
          <a:solidFill>
            <a:srgbClr val="00B0F0">
              <a:alpha val="1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2" name="Google Shape;162;p29"/>
          <p:cNvSpPr txBox="1">
            <a:spLocks noGrp="1"/>
          </p:cNvSpPr>
          <p:nvPr>
            <p:ph type="ctrTitle"/>
          </p:nvPr>
        </p:nvSpPr>
        <p:spPr>
          <a:xfrm>
            <a:off x="179512" y="699542"/>
            <a:ext cx="8776975" cy="8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</a:rPr>
              <a:t> 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827584" y="1112492"/>
            <a:ext cx="7272808" cy="239536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ko-KR" altLang="en-US" sz="3600" b="1" dirty="0" smtClean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한국 </a:t>
            </a:r>
            <a:r>
              <a:rPr lang="ko-KR" altLang="en-US" sz="3600" b="1" dirty="0" err="1" smtClean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체류학생</a:t>
            </a:r>
            <a:r>
              <a:rPr lang="en-US" altLang="ko-KR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/>
            </a:r>
            <a:br>
              <a:rPr lang="en-US" altLang="ko-KR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</a:br>
            <a:r>
              <a:rPr lang="en-US" altLang="ko-KR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VOOV MEETING</a:t>
            </a:r>
            <a:br>
              <a:rPr lang="en-US" altLang="ko-KR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</a:br>
            <a:r>
              <a:rPr lang="ko-KR" altLang="en-US" sz="3600" b="1" dirty="0" smtClean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설치하기</a:t>
            </a:r>
            <a:r>
              <a:rPr lang="en-US" altLang="ko-KR" sz="3600" b="1" dirty="0" smtClean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(</a:t>
            </a:r>
            <a:r>
              <a:rPr lang="ko-KR" altLang="en-US" sz="3600" b="1" dirty="0" err="1" smtClean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한국핸드폰</a:t>
            </a:r>
            <a:r>
              <a:rPr lang="ko-KR" altLang="en-US" sz="3600" b="1" dirty="0" smtClean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 번호 인증</a:t>
            </a:r>
            <a:r>
              <a:rPr lang="en-US" altLang="ko-KR" sz="3600" b="1" dirty="0" smtClean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)</a:t>
            </a:r>
            <a:endParaRPr lang="ko-KR" altLang="en-US" sz="3600" b="1" dirty="0">
              <a:solidFill>
                <a:srgbClr val="002060"/>
              </a:solidFill>
              <a:latin typeface="+mj-ea"/>
              <a:ea typeface="+mj-ea"/>
              <a:cs typeface="함초롬돋움" panose="020B0604000101010101" pitchFamily="50" charset="-127"/>
            </a:endParaRPr>
          </a:p>
        </p:txBody>
      </p:sp>
      <p:sp>
        <p:nvSpPr>
          <p:cNvPr id="8" name="Google Shape;163;p29">
            <a:extLst>
              <a:ext uri="{FF2B5EF4-FFF2-40B4-BE49-F238E27FC236}">
                <a16:creationId xmlns:a16="http://schemas.microsoft.com/office/drawing/2014/main" id="{1EFDCAEC-C343-4B1A-8FA4-CDE0E7B8090C}"/>
              </a:ext>
            </a:extLst>
          </p:cNvPr>
          <p:cNvSpPr txBox="1">
            <a:spLocks/>
          </p:cNvSpPr>
          <p:nvPr/>
        </p:nvSpPr>
        <p:spPr>
          <a:xfrm>
            <a:off x="4499992" y="4274333"/>
            <a:ext cx="4174921" cy="705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Questrial"/>
              <a:buNone/>
              <a:defRPr sz="1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indent="0"/>
            <a:r>
              <a:rPr lang="ko-KR" altLang="en-US" sz="2800" b="1" dirty="0">
                <a:solidFill>
                  <a:srgbClr val="7030A0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itchFamily="18" charset="-127"/>
              </a:rPr>
              <a:t>상해한국학교</a:t>
            </a:r>
          </a:p>
        </p:txBody>
      </p:sp>
    </p:spTree>
    <p:extLst>
      <p:ext uri="{BB962C8B-B14F-4D97-AF65-F5344CB8AC3E}">
        <p14:creationId xmlns:p14="http://schemas.microsoft.com/office/powerpoint/2010/main" val="363090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" grpId="0"/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5438F8-9BFB-48BE-AB41-1B03439E33DB}"/>
              </a:ext>
            </a:extLst>
          </p:cNvPr>
          <p:cNvSpPr txBox="1"/>
          <p:nvPr/>
        </p:nvSpPr>
        <p:spPr>
          <a:xfrm>
            <a:off x="395536" y="417459"/>
            <a:ext cx="8424936" cy="646331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1</a:t>
            </a:r>
            <a:r>
              <a:rPr lang="en-US" altLang="ko-KR" sz="3600" b="1" dirty="0" smtClean="0">
                <a:solidFill>
                  <a:srgbClr val="3333CC"/>
                </a:solidFill>
                <a:latin typeface="+mj-ea"/>
                <a:ea typeface="+mj-ea"/>
              </a:rPr>
              <a:t>.VOOV </a:t>
            </a:r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MEETING </a:t>
            </a:r>
            <a:r>
              <a:rPr lang="ko-KR" altLang="en-US" sz="2400" b="1" dirty="0">
                <a:solidFill>
                  <a:srgbClr val="3333CC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설치하기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D6D99DB-7775-44B1-BD0A-61D7A6A3E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1391822"/>
            <a:ext cx="3672408" cy="3484183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B2690EDE-6DDF-411D-9CA3-1AC3E7D97946}"/>
              </a:ext>
            </a:extLst>
          </p:cNvPr>
          <p:cNvSpPr/>
          <p:nvPr/>
        </p:nvSpPr>
        <p:spPr>
          <a:xfrm>
            <a:off x="5724128" y="4443958"/>
            <a:ext cx="1008112" cy="491282"/>
          </a:xfrm>
          <a:prstGeom prst="ellipse">
            <a:avLst/>
          </a:prstGeom>
          <a:noFill/>
          <a:ln w="444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B1C18F-7502-44B7-A43F-47A4EF11500F}"/>
              </a:ext>
            </a:extLst>
          </p:cNvPr>
          <p:cNvSpPr txBox="1"/>
          <p:nvPr/>
        </p:nvSpPr>
        <p:spPr>
          <a:xfrm>
            <a:off x="179512" y="2019591"/>
            <a:ext cx="5040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F33CC"/>
                </a:solidFill>
                <a:sym typeface="Wingdings" panose="05000000000000000000" pitchFamily="2" charset="2"/>
              </a:rPr>
              <a:t> </a:t>
            </a:r>
            <a:r>
              <a:rPr lang="en-US" altLang="ko-KR" sz="2000" b="1" dirty="0">
                <a:solidFill>
                  <a:srgbClr val="FF33CC"/>
                </a:solidFill>
                <a:sym typeface="Wingdings" panose="05000000000000000000" pitchFamily="2" charset="2"/>
                <a:hlinkClick r:id="rId3"/>
              </a:rPr>
              <a:t>https://voovmeeting.tencent.com/</a:t>
            </a:r>
            <a:r>
              <a:rPr lang="en-US" altLang="ko-KR" sz="2000" b="1" dirty="0">
                <a:solidFill>
                  <a:srgbClr val="FF33CC"/>
                </a:solidFill>
                <a:sym typeface="Wingdings" panose="05000000000000000000" pitchFamily="2" charset="2"/>
              </a:rPr>
              <a:t>  </a:t>
            </a:r>
            <a:r>
              <a:rPr lang="ko-KR" altLang="en-US" sz="2000" b="1" dirty="0">
                <a:solidFill>
                  <a:srgbClr val="002060"/>
                </a:solidFill>
                <a:sym typeface="Wingdings" panose="05000000000000000000" pitchFamily="2" charset="2"/>
              </a:rPr>
              <a:t>접속</a:t>
            </a:r>
            <a:endParaRPr lang="en-US" altLang="ko-KR" sz="2000" b="1" dirty="0">
              <a:solidFill>
                <a:srgbClr val="002060"/>
              </a:solidFill>
              <a:sym typeface="Wingdings" panose="05000000000000000000" pitchFamily="2" charset="2"/>
            </a:endParaRPr>
          </a:p>
          <a:p>
            <a:endParaRPr lang="en-US" altLang="ko-KR" sz="2000" b="1" dirty="0">
              <a:solidFill>
                <a:srgbClr val="FF33CC"/>
              </a:solidFill>
              <a:sym typeface="Wingdings" panose="05000000000000000000" pitchFamily="2" charset="2"/>
            </a:endParaRPr>
          </a:p>
          <a:p>
            <a:endParaRPr lang="en-US" altLang="ko-KR" sz="2000" b="1" dirty="0">
              <a:solidFill>
                <a:srgbClr val="FF33CC"/>
              </a:solidFill>
              <a:sym typeface="Wingdings" panose="05000000000000000000" pitchFamily="2" charset="2"/>
            </a:endParaRPr>
          </a:p>
          <a:p>
            <a:r>
              <a:rPr lang="ko-KR" altLang="en-US" sz="2000" b="1" dirty="0">
                <a:solidFill>
                  <a:srgbClr val="FF33CC"/>
                </a:solidFill>
                <a:sym typeface="Wingdings" panose="05000000000000000000" pitchFamily="2" charset="2"/>
              </a:rPr>
              <a:t>                   </a:t>
            </a:r>
            <a:r>
              <a:rPr lang="ko-KR" altLang="en-US" sz="2000" b="1" dirty="0">
                <a:solidFill>
                  <a:srgbClr val="002060"/>
                </a:solidFill>
                <a:sym typeface="Wingdings" panose="05000000000000000000" pitchFamily="2" charset="2"/>
              </a:rPr>
              <a:t>화살표 부분 클릭</a:t>
            </a:r>
            <a:endParaRPr lang="en-US" altLang="ko-KR" sz="2000" b="1" dirty="0">
              <a:solidFill>
                <a:srgbClr val="002060"/>
              </a:solidFill>
            </a:endParaRPr>
          </a:p>
          <a:p>
            <a:endParaRPr lang="en-US" altLang="ko-KR" sz="2000" b="1" dirty="0">
              <a:solidFill>
                <a:srgbClr val="FF33CC"/>
              </a:solidFill>
            </a:endParaRPr>
          </a:p>
          <a:p>
            <a:r>
              <a:rPr lang="en-US" altLang="ko-KR" sz="2000" b="1" dirty="0">
                <a:solidFill>
                  <a:srgbClr val="FF33CC"/>
                </a:solidFill>
              </a:rPr>
              <a:t>        &lt;</a:t>
            </a:r>
            <a:r>
              <a:rPr lang="ko-KR" altLang="en-US" sz="2000" b="1" dirty="0">
                <a:solidFill>
                  <a:srgbClr val="FF33CC"/>
                </a:solidFill>
              </a:rPr>
              <a:t>주의</a:t>
            </a:r>
            <a:r>
              <a:rPr lang="en-US" altLang="ko-KR" sz="2000" b="1" dirty="0">
                <a:solidFill>
                  <a:srgbClr val="FF33CC"/>
                </a:solidFill>
              </a:rPr>
              <a:t>&gt;</a:t>
            </a:r>
            <a:r>
              <a:rPr lang="ko-KR" altLang="en-US" sz="2000" b="1" dirty="0">
                <a:solidFill>
                  <a:srgbClr val="FF33CC"/>
                </a:solidFill>
              </a:rPr>
              <a:t> </a:t>
            </a:r>
            <a:r>
              <a:rPr lang="en-US" altLang="ko-KR" sz="2000" b="1" dirty="0">
                <a:solidFill>
                  <a:srgbClr val="FF33CC"/>
                </a:solidFill>
              </a:rPr>
              <a:t> </a:t>
            </a:r>
            <a:r>
              <a:rPr lang="ko-KR" altLang="en-US" sz="2000" b="1" dirty="0">
                <a:solidFill>
                  <a:srgbClr val="FF33CC"/>
                </a:solidFill>
              </a:rPr>
              <a:t>설치 경로 변경 금지</a:t>
            </a:r>
          </a:p>
        </p:txBody>
      </p:sp>
      <p:sp>
        <p:nvSpPr>
          <p:cNvPr id="9" name="화살표: 아래쪽 8">
            <a:extLst>
              <a:ext uri="{FF2B5EF4-FFF2-40B4-BE49-F238E27FC236}">
                <a16:creationId xmlns:a16="http://schemas.microsoft.com/office/drawing/2014/main" id="{3E4A182E-6093-4A0F-B8A6-F869BC52CB7B}"/>
              </a:ext>
            </a:extLst>
          </p:cNvPr>
          <p:cNvSpPr/>
          <p:nvPr/>
        </p:nvSpPr>
        <p:spPr>
          <a:xfrm>
            <a:off x="2411760" y="2571750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162B6582-30CB-491A-A535-A39C1776CC78}"/>
              </a:ext>
            </a:extLst>
          </p:cNvPr>
          <p:cNvCxnSpPr/>
          <p:nvPr/>
        </p:nvCxnSpPr>
        <p:spPr>
          <a:xfrm>
            <a:off x="4548948" y="3899901"/>
            <a:ext cx="1224136" cy="648072"/>
          </a:xfrm>
          <a:prstGeom prst="straightConnector1">
            <a:avLst/>
          </a:prstGeom>
          <a:ln w="66675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881869"/>
      </p:ext>
    </p:extLst>
  </p:cSld>
  <p:clrMapOvr>
    <a:masterClrMapping/>
  </p:clrMapOvr>
</p:sld>
</file>

<file path=ppt/theme/theme1.xml><?xml version="1.0" encoding="utf-8"?>
<a:theme xmlns:a="http://schemas.openxmlformats.org/drawingml/2006/main" name="New Year's Social Media Plan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E1B653"/>
      </a:accent1>
      <a:accent2>
        <a:srgbClr val="FCE09E"/>
      </a:accent2>
      <a:accent3>
        <a:srgbClr val="978344"/>
      </a:accent3>
      <a:accent4>
        <a:srgbClr val="EFD67E"/>
      </a:accent4>
      <a:accent5>
        <a:srgbClr val="E7AB30"/>
      </a:accent5>
      <a:accent6>
        <a:srgbClr val="F9F0DC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TM03457510[[fn=비누]]</Template>
  <TotalTime>2993</TotalTime>
  <Words>194</Words>
  <Application>Microsoft Office PowerPoint</Application>
  <PresentationFormat>화면 슬라이드 쇼(16:9)</PresentationFormat>
  <Paragraphs>58</Paragraphs>
  <Slides>13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함초롬돋움</vt:lpstr>
      <vt:lpstr>맑은 고딕</vt:lpstr>
      <vt:lpstr>Abril Fatface</vt:lpstr>
      <vt:lpstr>Arial</vt:lpstr>
      <vt:lpstr>Questrial</vt:lpstr>
      <vt:lpstr>HY목각파임B</vt:lpstr>
      <vt:lpstr>한컴 윤고딕 240</vt:lpstr>
      <vt:lpstr>Wingdings</vt:lpstr>
      <vt:lpstr>함초롬바탕</vt:lpstr>
      <vt:lpstr>New Year's Social Media Plan</vt:lpstr>
      <vt:lpstr> </vt:lpstr>
      <vt:lpstr>차 례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Shanghai</dc:title>
  <dc:creator>Administrator</dc:creator>
  <cp:lastModifiedBy>skspc</cp:lastModifiedBy>
  <cp:revision>188</cp:revision>
  <dcterms:modified xsi:type="dcterms:W3CDTF">2020-06-22T06:09:39Z</dcterms:modified>
</cp:coreProperties>
</file>